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26"/>
  </p:notesMasterIdLst>
  <p:sldIdLst>
    <p:sldId id="271" r:id="rId5"/>
    <p:sldId id="256" r:id="rId6"/>
    <p:sldId id="434" r:id="rId7"/>
    <p:sldId id="525" r:id="rId8"/>
    <p:sldId id="530" r:id="rId9"/>
    <p:sldId id="518" r:id="rId10"/>
    <p:sldId id="593" r:id="rId11"/>
    <p:sldId id="588" r:id="rId12"/>
    <p:sldId id="589" r:id="rId13"/>
    <p:sldId id="590" r:id="rId14"/>
    <p:sldId id="591" r:id="rId15"/>
    <p:sldId id="592" r:id="rId16"/>
    <p:sldId id="594" r:id="rId17"/>
    <p:sldId id="595" r:id="rId18"/>
    <p:sldId id="336" r:id="rId19"/>
    <p:sldId id="337" r:id="rId20"/>
    <p:sldId id="338" r:id="rId21"/>
    <p:sldId id="339" r:id="rId22"/>
    <p:sldId id="596" r:id="rId23"/>
    <p:sldId id="597" r:id="rId24"/>
    <p:sldId id="281" r:id="rId25"/>
  </p:sldIdLst>
  <p:sldSz cx="12192000" cy="6858000"/>
  <p:notesSz cx="6858000" cy="9144000"/>
  <p:defaultTextStyle>
    <a:defPPr>
      <a:defRPr lang="en-V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A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52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40E4C8-C48B-4380-AB20-BAC0E949189F}" type="doc">
      <dgm:prSet loTypeId="urn:microsoft.com/office/officeart/2005/8/layout/arrow1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VI"/>
        </a:p>
      </dgm:t>
    </dgm:pt>
    <dgm:pt modelId="{70579AC9-DE5F-4511-A210-3A8D5514AED8}">
      <dgm:prSet phldrT="[Văn bản]" custT="1"/>
      <dgm:spPr/>
      <dgm:t>
        <a:bodyPr/>
        <a:lstStyle/>
        <a:p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DẠY CÁI GÌ?</a:t>
          </a:r>
          <a:endParaRPr lang="en-VI" sz="36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AE7217-8C43-43A2-A9AC-B19AF66C2BC4}" type="parTrans" cxnId="{C98DAC38-5C9E-43BF-97CB-0671F91B58F7}">
      <dgm:prSet/>
      <dgm:spPr/>
      <dgm:t>
        <a:bodyPr/>
        <a:lstStyle/>
        <a:p>
          <a:endParaRPr lang="en-VI"/>
        </a:p>
      </dgm:t>
    </dgm:pt>
    <dgm:pt modelId="{CE0D75E5-4C83-40A7-887B-2BEA850E453F}" type="sibTrans" cxnId="{C98DAC38-5C9E-43BF-97CB-0671F91B58F7}">
      <dgm:prSet/>
      <dgm:spPr/>
      <dgm:t>
        <a:bodyPr/>
        <a:lstStyle/>
        <a:p>
          <a:endParaRPr lang="en-VI"/>
        </a:p>
      </dgm:t>
    </dgm:pt>
    <dgm:pt modelId="{7B0C225A-5ACD-4D85-9F46-8C29F949BAF9}">
      <dgm:prSet phldrT="[Văn bản]" custT="1"/>
      <dgm:spPr/>
      <dgm:t>
        <a:bodyPr/>
        <a:lstStyle/>
        <a:p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DẠY ĐỂ LÀM GÌ?</a:t>
          </a:r>
          <a:endParaRPr lang="en-VI" sz="3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DF8A34-9760-46FA-833D-3BCA4F6176C7}" type="parTrans" cxnId="{06F2E3CA-1041-43E6-89D3-F611A1F5D11C}">
      <dgm:prSet/>
      <dgm:spPr/>
      <dgm:t>
        <a:bodyPr/>
        <a:lstStyle/>
        <a:p>
          <a:endParaRPr lang="en-VI"/>
        </a:p>
      </dgm:t>
    </dgm:pt>
    <dgm:pt modelId="{80B6BB1C-F523-4E1A-A2BD-F80B0A37D44D}" type="sibTrans" cxnId="{06F2E3CA-1041-43E6-89D3-F611A1F5D11C}">
      <dgm:prSet/>
      <dgm:spPr/>
      <dgm:t>
        <a:bodyPr/>
        <a:lstStyle/>
        <a:p>
          <a:endParaRPr lang="en-VI"/>
        </a:p>
      </dgm:t>
    </dgm:pt>
    <dgm:pt modelId="{CD1EB61C-FB96-4D61-BAB9-871D00F350D1}" type="pres">
      <dgm:prSet presAssocID="{A740E4C8-C48B-4380-AB20-BAC0E949189F}" presName="cycle" presStyleCnt="0">
        <dgm:presLayoutVars>
          <dgm:dir/>
          <dgm:resizeHandles val="exact"/>
        </dgm:presLayoutVars>
      </dgm:prSet>
      <dgm:spPr/>
    </dgm:pt>
    <dgm:pt modelId="{847FC0B5-B5AD-4E55-8D7A-A74332402BAC}" type="pres">
      <dgm:prSet presAssocID="{70579AC9-DE5F-4511-A210-3A8D5514AED8}" presName="arrow" presStyleLbl="node1" presStyleIdx="0" presStyleCnt="2">
        <dgm:presLayoutVars>
          <dgm:bulletEnabled val="1"/>
        </dgm:presLayoutVars>
      </dgm:prSet>
      <dgm:spPr/>
    </dgm:pt>
    <dgm:pt modelId="{A8600223-CBEF-4DA8-9535-92802ED8776F}" type="pres">
      <dgm:prSet presAssocID="{7B0C225A-5ACD-4D85-9F46-8C29F949BAF9}" presName="arrow" presStyleLbl="node1" presStyleIdx="1" presStyleCnt="2">
        <dgm:presLayoutVars>
          <dgm:bulletEnabled val="1"/>
        </dgm:presLayoutVars>
      </dgm:prSet>
      <dgm:spPr/>
    </dgm:pt>
  </dgm:ptLst>
  <dgm:cxnLst>
    <dgm:cxn modelId="{C98DAC38-5C9E-43BF-97CB-0671F91B58F7}" srcId="{A740E4C8-C48B-4380-AB20-BAC0E949189F}" destId="{70579AC9-DE5F-4511-A210-3A8D5514AED8}" srcOrd="0" destOrd="0" parTransId="{32AE7217-8C43-43A2-A9AC-B19AF66C2BC4}" sibTransId="{CE0D75E5-4C83-40A7-887B-2BEA850E453F}"/>
    <dgm:cxn modelId="{EBA79A75-9546-4E62-B4F7-EBEAE14BE528}" type="presOf" srcId="{A740E4C8-C48B-4380-AB20-BAC0E949189F}" destId="{CD1EB61C-FB96-4D61-BAB9-871D00F350D1}" srcOrd="0" destOrd="0" presId="urn:microsoft.com/office/officeart/2005/8/layout/arrow1"/>
    <dgm:cxn modelId="{CC92FAAE-34B6-4CFF-8EC2-A425A6317856}" type="presOf" srcId="{7B0C225A-5ACD-4D85-9F46-8C29F949BAF9}" destId="{A8600223-CBEF-4DA8-9535-92802ED8776F}" srcOrd="0" destOrd="0" presId="urn:microsoft.com/office/officeart/2005/8/layout/arrow1"/>
    <dgm:cxn modelId="{06F2E3CA-1041-43E6-89D3-F611A1F5D11C}" srcId="{A740E4C8-C48B-4380-AB20-BAC0E949189F}" destId="{7B0C225A-5ACD-4D85-9F46-8C29F949BAF9}" srcOrd="1" destOrd="0" parTransId="{C9DF8A34-9760-46FA-833D-3BCA4F6176C7}" sibTransId="{80B6BB1C-F523-4E1A-A2BD-F80B0A37D44D}"/>
    <dgm:cxn modelId="{03BCFBFD-0D1F-49C9-BA37-9B3A59B498BD}" type="presOf" srcId="{70579AC9-DE5F-4511-A210-3A8D5514AED8}" destId="{847FC0B5-B5AD-4E55-8D7A-A74332402BAC}" srcOrd="0" destOrd="0" presId="urn:microsoft.com/office/officeart/2005/8/layout/arrow1"/>
    <dgm:cxn modelId="{62E0ADEE-0CC8-4F11-BD06-690CF9FD9849}" type="presParOf" srcId="{CD1EB61C-FB96-4D61-BAB9-871D00F350D1}" destId="{847FC0B5-B5AD-4E55-8D7A-A74332402BAC}" srcOrd="0" destOrd="0" presId="urn:microsoft.com/office/officeart/2005/8/layout/arrow1"/>
    <dgm:cxn modelId="{0754E8CA-7268-4797-A924-0F25B80CF078}" type="presParOf" srcId="{CD1EB61C-FB96-4D61-BAB9-871D00F350D1}" destId="{A8600223-CBEF-4DA8-9535-92802ED8776F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C7FA2B-5574-480E-B782-D7150ACF22C8}" type="doc">
      <dgm:prSet loTypeId="urn:microsoft.com/office/officeart/2005/8/layout/hierarchy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VI"/>
        </a:p>
      </dgm:t>
    </dgm:pt>
    <dgm:pt modelId="{55FAF3D3-1DA3-4A3D-AD04-0A84A45B3398}">
      <dgm:prSet phldrT="[Văn bản]" custT="1"/>
      <dgm:spPr/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endParaRPr lang="en-VI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EA8F8E-22B0-4BC2-A641-B887D294AEAC}" type="parTrans" cxnId="{811566A0-D020-4F07-9617-826EB3422A2C}">
      <dgm:prSet/>
      <dgm:spPr/>
      <dgm:t>
        <a:bodyPr/>
        <a:lstStyle/>
        <a:p>
          <a:endParaRPr lang="en-VI"/>
        </a:p>
      </dgm:t>
    </dgm:pt>
    <dgm:pt modelId="{3655721B-149F-48F4-B7D8-279CAE0DCBE2}" type="sibTrans" cxnId="{811566A0-D020-4F07-9617-826EB3422A2C}">
      <dgm:prSet/>
      <dgm:spPr/>
      <dgm:t>
        <a:bodyPr/>
        <a:lstStyle/>
        <a:p>
          <a:endParaRPr lang="en-VI"/>
        </a:p>
      </dgm:t>
    </dgm:pt>
    <dgm:pt modelId="{8F2AFF6F-9701-4F04-9762-E78316EB918E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en-VI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0AE1C2-81B7-4EA7-AC6A-8B47ED53FBDF}" type="parTrans" cxnId="{0F8A9916-08FC-4A7A-A912-27B558CA723F}">
      <dgm:prSet/>
      <dgm:spPr/>
      <dgm:t>
        <a:bodyPr/>
        <a:lstStyle/>
        <a:p>
          <a:endParaRPr lang="en-VI"/>
        </a:p>
      </dgm:t>
    </dgm:pt>
    <dgm:pt modelId="{9BC60C52-86E9-4A72-899D-4EB00CFB8574}" type="sibTrans" cxnId="{0F8A9916-08FC-4A7A-A912-27B558CA723F}">
      <dgm:prSet/>
      <dgm:spPr/>
      <dgm:t>
        <a:bodyPr/>
        <a:lstStyle/>
        <a:p>
          <a:endParaRPr lang="en-VI"/>
        </a:p>
      </dgm:t>
    </dgm:pt>
    <dgm:pt modelId="{3166CA70-6876-4C50-80E5-A94BF4AF9FC7}">
      <dgm:prSet phldrT="[Văn bản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10 VB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8F8746-047B-4454-8720-AD1000CDCAF7}" type="parTrans" cxnId="{3EF0F4CF-CE14-41C6-B32B-BFCE41036268}">
      <dgm:prSet/>
      <dgm:spPr/>
      <dgm:t>
        <a:bodyPr/>
        <a:lstStyle/>
        <a:p>
          <a:endParaRPr lang="en-VI"/>
        </a:p>
      </dgm:t>
    </dgm:pt>
    <dgm:pt modelId="{A3BC2761-60BD-4CBD-BA38-1F2F67DE7001}" type="sibTrans" cxnId="{3EF0F4CF-CE14-41C6-B32B-BFCE41036268}">
      <dgm:prSet/>
      <dgm:spPr/>
      <dgm:t>
        <a:bodyPr/>
        <a:lstStyle/>
        <a:p>
          <a:endParaRPr lang="en-VI"/>
        </a:p>
      </dgm:t>
    </dgm:pt>
    <dgm:pt modelId="{FFAF0616-EAF4-402A-8F77-502178262ED2}">
      <dgm:prSet phldrT="[Văn bản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HTL 4 – 5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30 – 45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CFF51F-A8F3-45FC-8AFA-F3517350D6B5}" type="parTrans" cxnId="{FB2FBEA6-8C9D-4B3D-A33A-CB58A020EB44}">
      <dgm:prSet/>
      <dgm:spPr/>
      <dgm:t>
        <a:bodyPr/>
        <a:lstStyle/>
        <a:p>
          <a:endParaRPr lang="en-VI"/>
        </a:p>
      </dgm:t>
    </dgm:pt>
    <dgm:pt modelId="{435B2359-CD20-480B-8D32-1F0E3EC39B30}" type="sibTrans" cxnId="{FB2FBEA6-8C9D-4B3D-A33A-CB58A020EB44}">
      <dgm:prSet/>
      <dgm:spPr/>
      <dgm:t>
        <a:bodyPr/>
        <a:lstStyle/>
        <a:p>
          <a:endParaRPr lang="en-VI"/>
        </a:p>
      </dgm:t>
    </dgm:pt>
    <dgm:pt modelId="{CFDDFB11-D3A2-46B6-8116-5936AC127773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en-VI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B0CFED-506A-4F8F-B010-CC0A3775463F}" type="parTrans" cxnId="{9E9091A8-316A-46A4-9F25-E7AF2BF5CDE6}">
      <dgm:prSet/>
      <dgm:spPr/>
      <dgm:t>
        <a:bodyPr/>
        <a:lstStyle/>
        <a:p>
          <a:endParaRPr lang="en-VI"/>
        </a:p>
      </dgm:t>
    </dgm:pt>
    <dgm:pt modelId="{5FE912A7-3B18-41F9-BB30-C4440E470B38}" type="sibTrans" cxnId="{9E9091A8-316A-46A4-9F25-E7AF2BF5CDE6}">
      <dgm:prSet/>
      <dgm:spPr/>
      <dgm:t>
        <a:bodyPr/>
        <a:lstStyle/>
        <a:p>
          <a:endParaRPr lang="en-VI"/>
        </a:p>
      </dgm:t>
    </dgm:pt>
    <dgm:pt modelId="{2FBEEAA4-B442-41BB-BD7D-89ED6FEEE7CF}">
      <dgm:prSet phldrT="[Văn bản]" custT="1"/>
      <dgm:spPr/>
      <dgm:t>
        <a:bodyPr/>
        <a:lstStyle/>
        <a:p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F31C55-B890-40EA-8928-265F6DED4758}" type="parTrans" cxnId="{6D4BB4F1-B629-4BE6-B4D7-66FBB1C67D91}">
      <dgm:prSet/>
      <dgm:spPr/>
      <dgm:t>
        <a:bodyPr/>
        <a:lstStyle/>
        <a:p>
          <a:endParaRPr lang="en-VI"/>
        </a:p>
      </dgm:t>
    </dgm:pt>
    <dgm:pt modelId="{CC535BCB-B8A3-4086-B7CB-C5846A72ADF7}" type="sibTrans" cxnId="{6D4BB4F1-B629-4BE6-B4D7-66FBB1C67D91}">
      <dgm:prSet/>
      <dgm:spPr/>
      <dgm:t>
        <a:bodyPr/>
        <a:lstStyle/>
        <a:p>
          <a:endParaRPr lang="en-VI"/>
        </a:p>
      </dgm:t>
    </dgm:pt>
    <dgm:pt modelId="{81E97430-A11B-4DF6-89C1-DC87B721EEB2}">
      <dgm:prSet phldrT="[Văn bản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5 VB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D132B-6A32-45E4-B721-D127AD7AA680}" type="parTrans" cxnId="{0AF6C7B6-9EB3-4C17-BA8D-E048CDC24CBC}">
      <dgm:prSet/>
      <dgm:spPr/>
      <dgm:t>
        <a:bodyPr/>
        <a:lstStyle/>
        <a:p>
          <a:endParaRPr lang="en-VI"/>
        </a:p>
      </dgm:t>
    </dgm:pt>
    <dgm:pt modelId="{D0074D91-DF2D-447B-BCB9-00BAA27BB5AB}" type="sibTrans" cxnId="{0AF6C7B6-9EB3-4C17-BA8D-E048CDC24CBC}">
      <dgm:prSet/>
      <dgm:spPr/>
      <dgm:t>
        <a:bodyPr/>
        <a:lstStyle/>
        <a:p>
          <a:endParaRPr lang="en-VI"/>
        </a:p>
      </dgm:t>
    </dgm:pt>
    <dgm:pt modelId="{417B9B7D-FB3B-4B9E-90EF-C9F7F8D90564}">
      <dgm:prSet phldrT="[Văn bản]" custT="1"/>
      <dgm:spPr/>
      <dgm:t>
        <a:bodyPr/>
        <a:lstStyle/>
        <a:p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30 – 45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0D349-6130-4B5A-A73C-D670A1EF615F}" type="parTrans" cxnId="{2E0ACDBF-73CF-44FA-95BA-44397959A29B}">
      <dgm:prSet/>
      <dgm:spPr/>
      <dgm:t>
        <a:bodyPr/>
        <a:lstStyle/>
        <a:p>
          <a:endParaRPr lang="en-VI"/>
        </a:p>
      </dgm:t>
    </dgm:pt>
    <dgm:pt modelId="{2E83F94A-ED27-48AF-9323-D44D26D818D3}" type="sibTrans" cxnId="{2E0ACDBF-73CF-44FA-95BA-44397959A29B}">
      <dgm:prSet/>
      <dgm:spPr/>
      <dgm:t>
        <a:bodyPr/>
        <a:lstStyle/>
        <a:p>
          <a:endParaRPr lang="en-VI"/>
        </a:p>
      </dgm:t>
    </dgm:pt>
    <dgm:pt modelId="{2E33F4DB-605E-47D8-80C7-4BC5B697723B}">
      <dgm:prSet phldrT="[Văn bản]" custT="1"/>
      <dgm:spPr/>
      <dgm:t>
        <a:bodyPr/>
        <a:lstStyle/>
        <a:p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3410C8-1D1F-4BB4-BB36-BF40E457EE7F}" type="parTrans" cxnId="{BA02CEAD-8CC6-4184-9F93-668CE5C33471}">
      <dgm:prSet/>
      <dgm:spPr/>
      <dgm:t>
        <a:bodyPr/>
        <a:lstStyle/>
        <a:p>
          <a:endParaRPr lang="en-VI"/>
        </a:p>
      </dgm:t>
    </dgm:pt>
    <dgm:pt modelId="{30C59963-8F1D-4B12-8EFF-33FEF65E2BE6}" type="sibTrans" cxnId="{BA02CEAD-8CC6-4184-9F93-668CE5C33471}">
      <dgm:prSet/>
      <dgm:spPr/>
      <dgm:t>
        <a:bodyPr/>
        <a:lstStyle/>
        <a:p>
          <a:endParaRPr lang="en-VI"/>
        </a:p>
      </dgm:t>
    </dgm:pt>
    <dgm:pt modelId="{C3893B39-6EC2-4A50-8884-C7F21AA069BE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en-VI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3FFF21-86DF-4E0B-9ED8-4DF24877F9C2}" type="parTrans" cxnId="{DA0E244B-52DA-4420-BF42-B2EFEC01E12F}">
      <dgm:prSet/>
      <dgm:spPr/>
      <dgm:t>
        <a:bodyPr/>
        <a:lstStyle/>
        <a:p>
          <a:endParaRPr lang="en-VI"/>
        </a:p>
      </dgm:t>
    </dgm:pt>
    <dgm:pt modelId="{589E5985-AF8F-4603-8446-C7DD6640F002}" type="sibTrans" cxnId="{DA0E244B-52DA-4420-BF42-B2EFEC01E12F}">
      <dgm:prSet/>
      <dgm:spPr/>
      <dgm:t>
        <a:bodyPr/>
        <a:lstStyle/>
        <a:p>
          <a:endParaRPr lang="en-VI"/>
        </a:p>
      </dgm:t>
    </dgm:pt>
    <dgm:pt modelId="{7FD35108-C88E-4EA7-80CA-AC19F02C87B1}">
      <dgm:prSet phldrT="[Văn bản]" custT="1"/>
      <dgm:spPr/>
      <dgm:t>
        <a:bodyPr/>
        <a:lstStyle/>
        <a:p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A27E7-64FD-46F4-8942-F00CDB422CAF}" type="parTrans" cxnId="{D7CDCE1D-A2D9-4894-BC15-13901AD28B42}">
      <dgm:prSet/>
      <dgm:spPr/>
      <dgm:t>
        <a:bodyPr/>
        <a:lstStyle/>
        <a:p>
          <a:endParaRPr lang="en-VI"/>
        </a:p>
      </dgm:t>
    </dgm:pt>
    <dgm:pt modelId="{ED9B4A42-0640-43B9-A30F-05447D5351C2}" type="sibTrans" cxnId="{D7CDCE1D-A2D9-4894-BC15-13901AD28B42}">
      <dgm:prSet/>
      <dgm:spPr/>
      <dgm:t>
        <a:bodyPr/>
        <a:lstStyle/>
        <a:p>
          <a:endParaRPr lang="en-VI"/>
        </a:p>
      </dgm:t>
    </dgm:pt>
    <dgm:pt modelId="{5BA4E368-513C-490D-834B-77E360733D9D}">
      <dgm:prSet phldrT="[Văn bản]" custT="1"/>
      <dgm:spPr/>
      <dgm:t>
        <a:bodyPr/>
        <a:lstStyle/>
        <a:p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60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74186B-698F-4698-82E2-CA3AE18A59DC}" type="parTrans" cxnId="{8C52D7B3-2318-4010-8293-A41DDDFBC147}">
      <dgm:prSet/>
      <dgm:spPr/>
      <dgm:t>
        <a:bodyPr/>
        <a:lstStyle/>
        <a:p>
          <a:endParaRPr lang="en-VI"/>
        </a:p>
      </dgm:t>
    </dgm:pt>
    <dgm:pt modelId="{6A890256-F40A-4FDD-B3EE-6AC109398E1C}" type="sibTrans" cxnId="{8C52D7B3-2318-4010-8293-A41DDDFBC147}">
      <dgm:prSet/>
      <dgm:spPr/>
      <dgm:t>
        <a:bodyPr/>
        <a:lstStyle/>
        <a:p>
          <a:endParaRPr lang="en-VI"/>
        </a:p>
      </dgm:t>
    </dgm:pt>
    <dgm:pt modelId="{80BE6C22-1A56-43A6-8CE7-A59B7920FBA7}">
      <dgm:prSet phldrT="[Văn bản]" custT="1"/>
      <dgm:spPr/>
      <dgm:t>
        <a:bodyPr/>
        <a:lstStyle/>
        <a:p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086CB6-0C15-423A-A46C-1403B6E9225C}" type="parTrans" cxnId="{6CF2E24F-2EA3-406C-9B92-4F9EC71897C2}">
      <dgm:prSet/>
      <dgm:spPr/>
      <dgm:t>
        <a:bodyPr/>
        <a:lstStyle/>
        <a:p>
          <a:endParaRPr lang="en-VI"/>
        </a:p>
      </dgm:t>
    </dgm:pt>
    <dgm:pt modelId="{81F691F9-75C0-49ED-9A42-5E106EDB78B9}" type="sibTrans" cxnId="{6CF2E24F-2EA3-406C-9B92-4F9EC71897C2}">
      <dgm:prSet/>
      <dgm:spPr/>
      <dgm:t>
        <a:bodyPr/>
        <a:lstStyle/>
        <a:p>
          <a:endParaRPr lang="en-VI"/>
        </a:p>
      </dgm:t>
    </dgm:pt>
    <dgm:pt modelId="{83E6DC94-0FB9-4F59-A493-936176F175F7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  <a:endParaRPr lang="en-VI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C1F822-B53B-49AA-930A-8B908A49FE61}" type="parTrans" cxnId="{45F1578C-FB25-45EB-AD38-41D1B9E4C36C}">
      <dgm:prSet/>
      <dgm:spPr/>
      <dgm:t>
        <a:bodyPr/>
        <a:lstStyle/>
        <a:p>
          <a:endParaRPr lang="en-VI"/>
        </a:p>
      </dgm:t>
    </dgm:pt>
    <dgm:pt modelId="{F3CC90F5-1ECB-4390-8B66-1775619F3644}" type="sibTrans" cxnId="{45F1578C-FB25-45EB-AD38-41D1B9E4C36C}">
      <dgm:prSet/>
      <dgm:spPr/>
      <dgm:t>
        <a:bodyPr/>
        <a:lstStyle/>
        <a:p>
          <a:endParaRPr lang="en-VI"/>
        </a:p>
      </dgm:t>
    </dgm:pt>
    <dgm:pt modelId="{5C7E8318-1BD3-4AF0-8383-8F6CE309D6A6}">
      <dgm:prSet phldrT="[Văn bản]" custT="1"/>
      <dgm:spPr/>
      <dgm:t>
        <a:bodyPr/>
        <a:lstStyle/>
        <a:p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0200B7-E7D6-4014-B63D-1CBB985C2EDA}" type="parTrans" cxnId="{61A311D3-973A-4F26-B98D-F8FED46A9A75}">
      <dgm:prSet/>
      <dgm:spPr/>
      <dgm:t>
        <a:bodyPr/>
        <a:lstStyle/>
        <a:p>
          <a:endParaRPr lang="en-VI"/>
        </a:p>
      </dgm:t>
    </dgm:pt>
    <dgm:pt modelId="{18F39864-C611-4449-B094-46FD4443F898}" type="sibTrans" cxnId="{61A311D3-973A-4F26-B98D-F8FED46A9A75}">
      <dgm:prSet/>
      <dgm:spPr/>
      <dgm:t>
        <a:bodyPr/>
        <a:lstStyle/>
        <a:p>
          <a:endParaRPr lang="en-VI"/>
        </a:p>
      </dgm:t>
    </dgm:pt>
    <dgm:pt modelId="{56725B4F-F705-4192-AB5E-783A210AC9FF}">
      <dgm:prSet phldrT="[Văn bản]" custT="1"/>
      <dgm:spPr/>
      <dgm:t>
        <a:bodyPr/>
        <a:lstStyle/>
        <a:p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80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1BF995-6552-435D-AE14-758B20BD0295}" type="parTrans" cxnId="{3F5A76B1-5ADC-4FBB-944B-D96474F3B698}">
      <dgm:prSet/>
      <dgm:spPr/>
      <dgm:t>
        <a:bodyPr/>
        <a:lstStyle/>
        <a:p>
          <a:endParaRPr lang="en-VI"/>
        </a:p>
      </dgm:t>
    </dgm:pt>
    <dgm:pt modelId="{F8486E31-E20F-4977-9941-B96A8F2615AE}" type="sibTrans" cxnId="{3F5A76B1-5ADC-4FBB-944B-D96474F3B698}">
      <dgm:prSet/>
      <dgm:spPr/>
      <dgm:t>
        <a:bodyPr/>
        <a:lstStyle/>
        <a:p>
          <a:endParaRPr lang="en-VI"/>
        </a:p>
      </dgm:t>
    </dgm:pt>
    <dgm:pt modelId="{EE1FAF1C-D24B-4290-B8D8-F72B73772BE7}">
      <dgm:prSet phldrT="[Văn bản]" custT="1"/>
      <dgm:spPr/>
      <dgm:t>
        <a:bodyPr/>
        <a:lstStyle/>
        <a:p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473C0E-03A3-43FD-845C-59BE08DFCBAC}" type="parTrans" cxnId="{B3BCBE2D-1663-4005-AFD2-C41801560E4B}">
      <dgm:prSet/>
      <dgm:spPr/>
      <dgm:t>
        <a:bodyPr/>
        <a:lstStyle/>
        <a:p>
          <a:endParaRPr lang="en-VI"/>
        </a:p>
      </dgm:t>
    </dgm:pt>
    <dgm:pt modelId="{9CCA0CA8-EB18-45FA-851E-B69C622EDE48}" type="sibTrans" cxnId="{B3BCBE2D-1663-4005-AFD2-C41801560E4B}">
      <dgm:prSet/>
      <dgm:spPr/>
      <dgm:t>
        <a:bodyPr/>
        <a:lstStyle/>
        <a:p>
          <a:endParaRPr lang="en-VI"/>
        </a:p>
      </dgm:t>
    </dgm:pt>
    <dgm:pt modelId="{02EA7B85-7D3C-4DA1-8997-B38A08AE53E6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5</a:t>
          </a:r>
          <a:endParaRPr lang="en-VI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16B64A-64C7-4EE9-B755-8EDFCA3164C9}" type="parTrans" cxnId="{CCF8CD89-BF5F-47AE-9FF3-FB2F20005463}">
      <dgm:prSet/>
      <dgm:spPr/>
      <dgm:t>
        <a:bodyPr/>
        <a:lstStyle/>
        <a:p>
          <a:endParaRPr lang="en-VI"/>
        </a:p>
      </dgm:t>
    </dgm:pt>
    <dgm:pt modelId="{D2371F7E-15C0-4807-92B3-58B8712728BA}" type="sibTrans" cxnId="{CCF8CD89-BF5F-47AE-9FF3-FB2F20005463}">
      <dgm:prSet/>
      <dgm:spPr/>
      <dgm:t>
        <a:bodyPr/>
        <a:lstStyle/>
        <a:p>
          <a:endParaRPr lang="en-VI"/>
        </a:p>
      </dgm:t>
    </dgm:pt>
    <dgm:pt modelId="{3A2C5287-CBBC-4E4B-AD0C-5153EFA42A7C}">
      <dgm:prSet phldrT="[Văn bản]"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74DB02-41EE-4890-8FF0-A7F39A74C7D7}" type="parTrans" cxnId="{7A5201CE-2960-4C4B-9F0E-301F9DC799AF}">
      <dgm:prSet/>
      <dgm:spPr/>
      <dgm:t>
        <a:bodyPr/>
        <a:lstStyle/>
        <a:p>
          <a:endParaRPr lang="en-VI"/>
        </a:p>
      </dgm:t>
    </dgm:pt>
    <dgm:pt modelId="{48FC9B2D-51FD-4F8A-B472-C12FE00EB5AC}" type="sibTrans" cxnId="{7A5201CE-2960-4C4B-9F0E-301F9DC799AF}">
      <dgm:prSet/>
      <dgm:spPr/>
      <dgm:t>
        <a:bodyPr/>
        <a:lstStyle/>
        <a:p>
          <a:endParaRPr lang="en-VI"/>
        </a:p>
      </dgm:t>
    </dgm:pt>
    <dgm:pt modelId="{EFCC9B77-D353-4515-898F-59C7707BA92C}">
      <dgm:prSet phldrT="[Văn bản]"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10 - 12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100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D85367-E9E5-470C-87F3-41F38562CEDE}" type="parTrans" cxnId="{5AC0823E-2D48-4BE6-AEB8-DBDC6AA4D833}">
      <dgm:prSet/>
      <dgm:spPr/>
      <dgm:t>
        <a:bodyPr/>
        <a:lstStyle/>
        <a:p>
          <a:endParaRPr lang="en-VI"/>
        </a:p>
      </dgm:t>
    </dgm:pt>
    <dgm:pt modelId="{E483C3A2-779B-489C-A67B-404BFC9CFAFA}" type="sibTrans" cxnId="{5AC0823E-2D48-4BE6-AEB8-DBDC6AA4D833}">
      <dgm:prSet/>
      <dgm:spPr/>
      <dgm:t>
        <a:bodyPr/>
        <a:lstStyle/>
        <a:p>
          <a:endParaRPr lang="en-VI"/>
        </a:p>
      </dgm:t>
    </dgm:pt>
    <dgm:pt modelId="{778B4850-4A0E-4D5B-8C5F-D82607722191}">
      <dgm:prSet phldrT="[Văn bản]"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5C477-6462-4295-AECE-CEE4EEA6FA1C}" type="parTrans" cxnId="{9A9D0877-CA39-42F0-9610-115ECD38D2D6}">
      <dgm:prSet/>
      <dgm:spPr/>
      <dgm:t>
        <a:bodyPr/>
        <a:lstStyle/>
        <a:p>
          <a:endParaRPr lang="en-VI"/>
        </a:p>
      </dgm:t>
    </dgm:pt>
    <dgm:pt modelId="{7C1555FC-039B-4B82-9F0A-523AE50839CA}" type="sibTrans" cxnId="{9A9D0877-CA39-42F0-9610-115ECD38D2D6}">
      <dgm:prSet/>
      <dgm:spPr/>
      <dgm:t>
        <a:bodyPr/>
        <a:lstStyle/>
        <a:p>
          <a:endParaRPr lang="en-VI"/>
        </a:p>
      </dgm:t>
    </dgm:pt>
    <dgm:pt modelId="{059DD776-19F5-4C12-A885-6B8F3C21E84F}" type="pres">
      <dgm:prSet presAssocID="{24C7FA2B-5574-480E-B782-D7150ACF22C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890A782-AA43-416C-8F8F-CB462193CB27}" type="pres">
      <dgm:prSet presAssocID="{55FAF3D3-1DA3-4A3D-AD04-0A84A45B3398}" presName="hierRoot1" presStyleCnt="0"/>
      <dgm:spPr/>
    </dgm:pt>
    <dgm:pt modelId="{4841F68F-48F2-4D53-B8B3-367CAFB853D3}" type="pres">
      <dgm:prSet presAssocID="{55FAF3D3-1DA3-4A3D-AD04-0A84A45B3398}" presName="composite" presStyleCnt="0"/>
      <dgm:spPr/>
    </dgm:pt>
    <dgm:pt modelId="{BE7003B8-F7C1-4D23-867D-29AA012E8D4A}" type="pres">
      <dgm:prSet presAssocID="{55FAF3D3-1DA3-4A3D-AD04-0A84A45B3398}" presName="background" presStyleLbl="node0" presStyleIdx="0" presStyleCnt="1"/>
      <dgm:spPr/>
    </dgm:pt>
    <dgm:pt modelId="{18684ACA-936E-4888-9186-CED81A359BF8}" type="pres">
      <dgm:prSet presAssocID="{55FAF3D3-1DA3-4A3D-AD04-0A84A45B3398}" presName="text" presStyleLbl="fgAcc0" presStyleIdx="0" presStyleCnt="1" custScaleX="450531">
        <dgm:presLayoutVars>
          <dgm:chPref val="3"/>
        </dgm:presLayoutVars>
      </dgm:prSet>
      <dgm:spPr/>
    </dgm:pt>
    <dgm:pt modelId="{7B3F86E6-99C5-4B97-800F-359142A1C3E9}" type="pres">
      <dgm:prSet presAssocID="{55FAF3D3-1DA3-4A3D-AD04-0A84A45B3398}" presName="hierChild2" presStyleCnt="0"/>
      <dgm:spPr/>
    </dgm:pt>
    <dgm:pt modelId="{9C74B78C-08B1-445A-B061-272161DBE605}" type="pres">
      <dgm:prSet presAssocID="{AC0AE1C2-81B7-4EA7-AC6A-8B47ED53FBDF}" presName="Name10" presStyleLbl="parChTrans1D2" presStyleIdx="0" presStyleCnt="5"/>
      <dgm:spPr/>
    </dgm:pt>
    <dgm:pt modelId="{651712F1-3983-4FA8-8F9D-4259EDEC015B}" type="pres">
      <dgm:prSet presAssocID="{8F2AFF6F-9701-4F04-9762-E78316EB918E}" presName="hierRoot2" presStyleCnt="0"/>
      <dgm:spPr/>
    </dgm:pt>
    <dgm:pt modelId="{E00E659D-FD30-4CFC-9823-9EC69497FB36}" type="pres">
      <dgm:prSet presAssocID="{8F2AFF6F-9701-4F04-9762-E78316EB918E}" presName="composite2" presStyleCnt="0"/>
      <dgm:spPr/>
    </dgm:pt>
    <dgm:pt modelId="{54121566-75D9-4CEF-B8F5-DF54F2C3F269}" type="pres">
      <dgm:prSet presAssocID="{8F2AFF6F-9701-4F04-9762-E78316EB918E}" presName="background2" presStyleLbl="node2" presStyleIdx="0" presStyleCnt="5"/>
      <dgm:spPr/>
    </dgm:pt>
    <dgm:pt modelId="{0F4E643F-A5B7-4A1E-9243-A214E9EE9C45}" type="pres">
      <dgm:prSet presAssocID="{8F2AFF6F-9701-4F04-9762-E78316EB918E}" presName="text2" presStyleLbl="fgAcc2" presStyleIdx="0" presStyleCnt="5" custScaleX="173895">
        <dgm:presLayoutVars>
          <dgm:chPref val="3"/>
        </dgm:presLayoutVars>
      </dgm:prSet>
      <dgm:spPr/>
    </dgm:pt>
    <dgm:pt modelId="{C9E79C03-9DF0-4A13-BA1B-86A771EBE919}" type="pres">
      <dgm:prSet presAssocID="{8F2AFF6F-9701-4F04-9762-E78316EB918E}" presName="hierChild3" presStyleCnt="0"/>
      <dgm:spPr/>
    </dgm:pt>
    <dgm:pt modelId="{DE53F248-24AE-4DA9-9734-58A7307D28EA}" type="pres">
      <dgm:prSet presAssocID="{F68F8746-047B-4454-8720-AD1000CDCAF7}" presName="Name17" presStyleLbl="parChTrans1D3" presStyleIdx="0" presStyleCnt="15"/>
      <dgm:spPr/>
    </dgm:pt>
    <dgm:pt modelId="{D29B1783-89A2-48B8-A484-F189E7703DE1}" type="pres">
      <dgm:prSet presAssocID="{3166CA70-6876-4C50-80E5-A94BF4AF9FC7}" presName="hierRoot3" presStyleCnt="0"/>
      <dgm:spPr/>
    </dgm:pt>
    <dgm:pt modelId="{D0FEB279-71C0-4F01-A1B0-29662C6026A1}" type="pres">
      <dgm:prSet presAssocID="{3166CA70-6876-4C50-80E5-A94BF4AF9FC7}" presName="composite3" presStyleCnt="0"/>
      <dgm:spPr/>
    </dgm:pt>
    <dgm:pt modelId="{B01AF590-7168-4E68-9A08-BD040DCDE8EF}" type="pres">
      <dgm:prSet presAssocID="{3166CA70-6876-4C50-80E5-A94BF4AF9FC7}" presName="background3" presStyleLbl="node3" presStyleIdx="0" presStyleCnt="15"/>
      <dgm:spPr/>
    </dgm:pt>
    <dgm:pt modelId="{EB427D6B-95B4-474E-99F3-6686CAA4AD1F}" type="pres">
      <dgm:prSet presAssocID="{3166CA70-6876-4C50-80E5-A94BF4AF9FC7}" presName="text3" presStyleLbl="fgAcc3" presStyleIdx="0" presStyleCnt="15" custScaleY="830021">
        <dgm:presLayoutVars>
          <dgm:chPref val="3"/>
        </dgm:presLayoutVars>
      </dgm:prSet>
      <dgm:spPr/>
    </dgm:pt>
    <dgm:pt modelId="{AF9A0903-8C53-4BCF-9656-1A0E6258188E}" type="pres">
      <dgm:prSet presAssocID="{3166CA70-6876-4C50-80E5-A94BF4AF9FC7}" presName="hierChild4" presStyleCnt="0"/>
      <dgm:spPr/>
    </dgm:pt>
    <dgm:pt modelId="{043AE6F0-EE97-4221-A2EA-47EA3468C39C}" type="pres">
      <dgm:prSet presAssocID="{2FCFF51F-A8F3-45FC-8AFA-F3517350D6B5}" presName="Name17" presStyleLbl="parChTrans1D3" presStyleIdx="1" presStyleCnt="15"/>
      <dgm:spPr/>
    </dgm:pt>
    <dgm:pt modelId="{4B3E7029-8866-4850-9BB1-1D8F3B0307CE}" type="pres">
      <dgm:prSet presAssocID="{FFAF0616-EAF4-402A-8F77-502178262ED2}" presName="hierRoot3" presStyleCnt="0"/>
      <dgm:spPr/>
    </dgm:pt>
    <dgm:pt modelId="{816DB7D0-623A-40F4-90FE-D4624E588F1D}" type="pres">
      <dgm:prSet presAssocID="{FFAF0616-EAF4-402A-8F77-502178262ED2}" presName="composite3" presStyleCnt="0"/>
      <dgm:spPr/>
    </dgm:pt>
    <dgm:pt modelId="{02A029A6-9D70-46D6-9DBD-8C136AB1073E}" type="pres">
      <dgm:prSet presAssocID="{FFAF0616-EAF4-402A-8F77-502178262ED2}" presName="background3" presStyleLbl="node3" presStyleIdx="1" presStyleCnt="15"/>
      <dgm:spPr/>
    </dgm:pt>
    <dgm:pt modelId="{64B043CE-F308-4496-B2E5-3D3597332957}" type="pres">
      <dgm:prSet presAssocID="{FFAF0616-EAF4-402A-8F77-502178262ED2}" presName="text3" presStyleLbl="fgAcc3" presStyleIdx="1" presStyleCnt="15" custScaleY="830020">
        <dgm:presLayoutVars>
          <dgm:chPref val="3"/>
        </dgm:presLayoutVars>
      </dgm:prSet>
      <dgm:spPr/>
    </dgm:pt>
    <dgm:pt modelId="{F53AC6B3-7CB6-4487-A498-710409AEDFFE}" type="pres">
      <dgm:prSet presAssocID="{FFAF0616-EAF4-402A-8F77-502178262ED2}" presName="hierChild4" presStyleCnt="0"/>
      <dgm:spPr/>
    </dgm:pt>
    <dgm:pt modelId="{85ED51E8-5DC1-4800-8D47-56DF342246D8}" type="pres">
      <dgm:prSet presAssocID="{ECFD132B-6A32-45E4-B721-D127AD7AA680}" presName="Name17" presStyleLbl="parChTrans1D3" presStyleIdx="2" presStyleCnt="15"/>
      <dgm:spPr/>
    </dgm:pt>
    <dgm:pt modelId="{242160DC-6458-4D10-A890-C5E011A72B19}" type="pres">
      <dgm:prSet presAssocID="{81E97430-A11B-4DF6-89C1-DC87B721EEB2}" presName="hierRoot3" presStyleCnt="0"/>
      <dgm:spPr/>
    </dgm:pt>
    <dgm:pt modelId="{E3A7B489-3EB6-46A2-B76E-5D5A75B4D22B}" type="pres">
      <dgm:prSet presAssocID="{81E97430-A11B-4DF6-89C1-DC87B721EEB2}" presName="composite3" presStyleCnt="0"/>
      <dgm:spPr/>
    </dgm:pt>
    <dgm:pt modelId="{79896E41-89A9-4351-BBF5-6816A58A74C2}" type="pres">
      <dgm:prSet presAssocID="{81E97430-A11B-4DF6-89C1-DC87B721EEB2}" presName="background3" presStyleLbl="node3" presStyleIdx="2" presStyleCnt="15"/>
      <dgm:spPr/>
    </dgm:pt>
    <dgm:pt modelId="{EC26EF82-0F94-4A41-B7EF-F0581D7EEE40}" type="pres">
      <dgm:prSet presAssocID="{81E97430-A11B-4DF6-89C1-DC87B721EEB2}" presName="text3" presStyleLbl="fgAcc3" presStyleIdx="2" presStyleCnt="15" custScaleY="831776">
        <dgm:presLayoutVars>
          <dgm:chPref val="3"/>
        </dgm:presLayoutVars>
      </dgm:prSet>
      <dgm:spPr/>
    </dgm:pt>
    <dgm:pt modelId="{69F5274C-DD93-411C-A919-183EDB3F550C}" type="pres">
      <dgm:prSet presAssocID="{81E97430-A11B-4DF6-89C1-DC87B721EEB2}" presName="hierChild4" presStyleCnt="0"/>
      <dgm:spPr/>
    </dgm:pt>
    <dgm:pt modelId="{41DEA95F-F1C3-4EE8-8262-0B5FA5E5B136}" type="pres">
      <dgm:prSet presAssocID="{9EB0CFED-506A-4F8F-B010-CC0A3775463F}" presName="Name10" presStyleLbl="parChTrans1D2" presStyleIdx="1" presStyleCnt="5"/>
      <dgm:spPr/>
    </dgm:pt>
    <dgm:pt modelId="{228EE95E-6A14-4DF0-9A90-F9CECA81386B}" type="pres">
      <dgm:prSet presAssocID="{CFDDFB11-D3A2-46B6-8116-5936AC127773}" presName="hierRoot2" presStyleCnt="0"/>
      <dgm:spPr/>
    </dgm:pt>
    <dgm:pt modelId="{F96FD83B-6CF0-4285-9F0E-B81C469A4860}" type="pres">
      <dgm:prSet presAssocID="{CFDDFB11-D3A2-46B6-8116-5936AC127773}" presName="composite2" presStyleCnt="0"/>
      <dgm:spPr/>
    </dgm:pt>
    <dgm:pt modelId="{7CE3FDB1-17CC-4264-82CA-27F4C1161E72}" type="pres">
      <dgm:prSet presAssocID="{CFDDFB11-D3A2-46B6-8116-5936AC127773}" presName="background2" presStyleLbl="node2" presStyleIdx="1" presStyleCnt="5"/>
      <dgm:spPr/>
    </dgm:pt>
    <dgm:pt modelId="{CD1187AA-E9CB-4317-AE75-6D7E991C8C39}" type="pres">
      <dgm:prSet presAssocID="{CFDDFB11-D3A2-46B6-8116-5936AC127773}" presName="text2" presStyleLbl="fgAcc2" presStyleIdx="1" presStyleCnt="5" custScaleX="190729">
        <dgm:presLayoutVars>
          <dgm:chPref val="3"/>
        </dgm:presLayoutVars>
      </dgm:prSet>
      <dgm:spPr/>
    </dgm:pt>
    <dgm:pt modelId="{9DB41576-81E1-41ED-B9BF-75353261F0B4}" type="pres">
      <dgm:prSet presAssocID="{CFDDFB11-D3A2-46B6-8116-5936AC127773}" presName="hierChild3" presStyleCnt="0"/>
      <dgm:spPr/>
    </dgm:pt>
    <dgm:pt modelId="{3B54B63D-5894-4E91-9B00-EEB232B58098}" type="pres">
      <dgm:prSet presAssocID="{5BF31C55-B890-40EA-8928-265F6DED4758}" presName="Name17" presStyleLbl="parChTrans1D3" presStyleIdx="3" presStyleCnt="15"/>
      <dgm:spPr/>
    </dgm:pt>
    <dgm:pt modelId="{2B0F6575-99C9-41B6-B63A-7D7730ECE147}" type="pres">
      <dgm:prSet presAssocID="{2FBEEAA4-B442-41BB-BD7D-89ED6FEEE7CF}" presName="hierRoot3" presStyleCnt="0"/>
      <dgm:spPr/>
    </dgm:pt>
    <dgm:pt modelId="{12FB0EFA-E50D-4112-9294-8CFA786D943C}" type="pres">
      <dgm:prSet presAssocID="{2FBEEAA4-B442-41BB-BD7D-89ED6FEEE7CF}" presName="composite3" presStyleCnt="0"/>
      <dgm:spPr/>
    </dgm:pt>
    <dgm:pt modelId="{75AEC9C4-2DD9-49F9-B82F-B8C070EB8B11}" type="pres">
      <dgm:prSet presAssocID="{2FBEEAA4-B442-41BB-BD7D-89ED6FEEE7CF}" presName="background3" presStyleLbl="node3" presStyleIdx="3" presStyleCnt="15"/>
      <dgm:spPr/>
    </dgm:pt>
    <dgm:pt modelId="{41A9D2F0-3CD8-458E-B705-9D8FB7A39E59}" type="pres">
      <dgm:prSet presAssocID="{2FBEEAA4-B442-41BB-BD7D-89ED6FEEE7CF}" presName="text3" presStyleLbl="fgAcc3" presStyleIdx="3" presStyleCnt="15" custScaleY="826993">
        <dgm:presLayoutVars>
          <dgm:chPref val="3"/>
        </dgm:presLayoutVars>
      </dgm:prSet>
      <dgm:spPr/>
    </dgm:pt>
    <dgm:pt modelId="{07092E23-A3E0-4C72-99B8-B1D0B9FD6483}" type="pres">
      <dgm:prSet presAssocID="{2FBEEAA4-B442-41BB-BD7D-89ED6FEEE7CF}" presName="hierChild4" presStyleCnt="0"/>
      <dgm:spPr/>
    </dgm:pt>
    <dgm:pt modelId="{E4E09DC3-8C58-4E6F-8943-B2AEABBFA00A}" type="pres">
      <dgm:prSet presAssocID="{8C60D349-6130-4B5A-A73C-D670A1EF615F}" presName="Name17" presStyleLbl="parChTrans1D3" presStyleIdx="4" presStyleCnt="15"/>
      <dgm:spPr/>
    </dgm:pt>
    <dgm:pt modelId="{34070B87-E7C1-47B8-A2E2-4E73BAB38DC7}" type="pres">
      <dgm:prSet presAssocID="{417B9B7D-FB3B-4B9E-90EF-C9F7F8D90564}" presName="hierRoot3" presStyleCnt="0"/>
      <dgm:spPr/>
    </dgm:pt>
    <dgm:pt modelId="{66330EF5-EBCF-40FF-8A69-8B18362F6D86}" type="pres">
      <dgm:prSet presAssocID="{417B9B7D-FB3B-4B9E-90EF-C9F7F8D90564}" presName="composite3" presStyleCnt="0"/>
      <dgm:spPr/>
    </dgm:pt>
    <dgm:pt modelId="{8718BDDC-79F4-4BB1-B458-CCCE79CD939A}" type="pres">
      <dgm:prSet presAssocID="{417B9B7D-FB3B-4B9E-90EF-C9F7F8D90564}" presName="background3" presStyleLbl="node3" presStyleIdx="4" presStyleCnt="15"/>
      <dgm:spPr/>
    </dgm:pt>
    <dgm:pt modelId="{DEE75F34-EA3C-4C76-952B-ABA5FA68E8A4}" type="pres">
      <dgm:prSet presAssocID="{417B9B7D-FB3B-4B9E-90EF-C9F7F8D90564}" presName="text3" presStyleLbl="fgAcc3" presStyleIdx="4" presStyleCnt="15" custScaleY="830021">
        <dgm:presLayoutVars>
          <dgm:chPref val="3"/>
        </dgm:presLayoutVars>
      </dgm:prSet>
      <dgm:spPr/>
    </dgm:pt>
    <dgm:pt modelId="{DED26EDF-E126-4F00-907A-22FFFEEA7FF5}" type="pres">
      <dgm:prSet presAssocID="{417B9B7D-FB3B-4B9E-90EF-C9F7F8D90564}" presName="hierChild4" presStyleCnt="0"/>
      <dgm:spPr/>
    </dgm:pt>
    <dgm:pt modelId="{18C29C96-C200-4F24-ADD2-4677033C0A61}" type="pres">
      <dgm:prSet presAssocID="{E53410C8-1D1F-4BB4-BB36-BF40E457EE7F}" presName="Name17" presStyleLbl="parChTrans1D3" presStyleIdx="5" presStyleCnt="15"/>
      <dgm:spPr/>
    </dgm:pt>
    <dgm:pt modelId="{C4F4E75E-4635-4256-A7A8-BCF4A7EFFA32}" type="pres">
      <dgm:prSet presAssocID="{2E33F4DB-605E-47D8-80C7-4BC5B697723B}" presName="hierRoot3" presStyleCnt="0"/>
      <dgm:spPr/>
    </dgm:pt>
    <dgm:pt modelId="{05255E86-E9E1-4E82-A8CA-EEBAFB8D5F12}" type="pres">
      <dgm:prSet presAssocID="{2E33F4DB-605E-47D8-80C7-4BC5B697723B}" presName="composite3" presStyleCnt="0"/>
      <dgm:spPr/>
    </dgm:pt>
    <dgm:pt modelId="{8F8004A6-1AC2-49CE-BD11-17A04F4D100B}" type="pres">
      <dgm:prSet presAssocID="{2E33F4DB-605E-47D8-80C7-4BC5B697723B}" presName="background3" presStyleLbl="node3" presStyleIdx="5" presStyleCnt="15"/>
      <dgm:spPr/>
    </dgm:pt>
    <dgm:pt modelId="{383DD0C0-D0E3-414B-8B9D-99C44D3D3FD3}" type="pres">
      <dgm:prSet presAssocID="{2E33F4DB-605E-47D8-80C7-4BC5B697723B}" presName="text3" presStyleLbl="fgAcc3" presStyleIdx="5" presStyleCnt="15" custScaleY="825237">
        <dgm:presLayoutVars>
          <dgm:chPref val="3"/>
        </dgm:presLayoutVars>
      </dgm:prSet>
      <dgm:spPr/>
    </dgm:pt>
    <dgm:pt modelId="{580BCD67-1B63-4B78-AF13-199AC54CE850}" type="pres">
      <dgm:prSet presAssocID="{2E33F4DB-605E-47D8-80C7-4BC5B697723B}" presName="hierChild4" presStyleCnt="0"/>
      <dgm:spPr/>
    </dgm:pt>
    <dgm:pt modelId="{ED1FEA16-9F73-46E3-9F61-919D7F84723D}" type="pres">
      <dgm:prSet presAssocID="{443FFF21-86DF-4E0B-9ED8-4DF24877F9C2}" presName="Name10" presStyleLbl="parChTrans1D2" presStyleIdx="2" presStyleCnt="5"/>
      <dgm:spPr/>
    </dgm:pt>
    <dgm:pt modelId="{0A4D297F-DB80-472B-A663-B94F51BCF21A}" type="pres">
      <dgm:prSet presAssocID="{C3893B39-6EC2-4A50-8884-C7F21AA069BE}" presName="hierRoot2" presStyleCnt="0"/>
      <dgm:spPr/>
    </dgm:pt>
    <dgm:pt modelId="{EBD822F7-2571-4F74-91DE-18EA25CF9F00}" type="pres">
      <dgm:prSet presAssocID="{C3893B39-6EC2-4A50-8884-C7F21AA069BE}" presName="composite2" presStyleCnt="0"/>
      <dgm:spPr/>
    </dgm:pt>
    <dgm:pt modelId="{9F0C20F7-52DE-4E94-9F13-B1C0242D885E}" type="pres">
      <dgm:prSet presAssocID="{C3893B39-6EC2-4A50-8884-C7F21AA069BE}" presName="background2" presStyleLbl="node2" presStyleIdx="2" presStyleCnt="5"/>
      <dgm:spPr/>
    </dgm:pt>
    <dgm:pt modelId="{151E46B2-2E62-41C1-8109-D009BDCB0DE4}" type="pres">
      <dgm:prSet presAssocID="{C3893B39-6EC2-4A50-8884-C7F21AA069BE}" presName="text2" presStyleLbl="fgAcc2" presStyleIdx="2" presStyleCnt="5" custScaleX="183265">
        <dgm:presLayoutVars>
          <dgm:chPref val="3"/>
        </dgm:presLayoutVars>
      </dgm:prSet>
      <dgm:spPr/>
    </dgm:pt>
    <dgm:pt modelId="{6C016218-61A2-4E29-8E6C-C5BD51DE2B9B}" type="pres">
      <dgm:prSet presAssocID="{C3893B39-6EC2-4A50-8884-C7F21AA069BE}" presName="hierChild3" presStyleCnt="0"/>
      <dgm:spPr/>
    </dgm:pt>
    <dgm:pt modelId="{F36EE89B-78A1-4532-814F-EC828EF70EFA}" type="pres">
      <dgm:prSet presAssocID="{BCCA27E7-64FD-46F4-8942-F00CDB422CAF}" presName="Name17" presStyleLbl="parChTrans1D3" presStyleIdx="6" presStyleCnt="15"/>
      <dgm:spPr/>
    </dgm:pt>
    <dgm:pt modelId="{490E4607-5C31-40F9-9B52-520930A07C8F}" type="pres">
      <dgm:prSet presAssocID="{7FD35108-C88E-4EA7-80CA-AC19F02C87B1}" presName="hierRoot3" presStyleCnt="0"/>
      <dgm:spPr/>
    </dgm:pt>
    <dgm:pt modelId="{A20F032C-54B9-46C1-98DC-FFC7B0D769D4}" type="pres">
      <dgm:prSet presAssocID="{7FD35108-C88E-4EA7-80CA-AC19F02C87B1}" presName="composite3" presStyleCnt="0"/>
      <dgm:spPr/>
    </dgm:pt>
    <dgm:pt modelId="{A817916F-2708-4D0D-B14D-2B839FBEE84F}" type="pres">
      <dgm:prSet presAssocID="{7FD35108-C88E-4EA7-80CA-AC19F02C87B1}" presName="background3" presStyleLbl="node3" presStyleIdx="6" presStyleCnt="15"/>
      <dgm:spPr/>
    </dgm:pt>
    <dgm:pt modelId="{16004F29-6037-4279-8F46-7B752E1FCA7C}" type="pres">
      <dgm:prSet presAssocID="{7FD35108-C88E-4EA7-80CA-AC19F02C87B1}" presName="text3" presStyleLbl="fgAcc3" presStyleIdx="6" presStyleCnt="15" custScaleY="822211">
        <dgm:presLayoutVars>
          <dgm:chPref val="3"/>
        </dgm:presLayoutVars>
      </dgm:prSet>
      <dgm:spPr/>
    </dgm:pt>
    <dgm:pt modelId="{610DDAC6-A5A6-477F-9CC5-76798A039618}" type="pres">
      <dgm:prSet presAssocID="{7FD35108-C88E-4EA7-80CA-AC19F02C87B1}" presName="hierChild4" presStyleCnt="0"/>
      <dgm:spPr/>
    </dgm:pt>
    <dgm:pt modelId="{F99C52B8-8964-4FE6-A463-1C853AF9AC23}" type="pres">
      <dgm:prSet presAssocID="{8C74186B-698F-4698-82E2-CA3AE18A59DC}" presName="Name17" presStyleLbl="parChTrans1D3" presStyleIdx="7" presStyleCnt="15"/>
      <dgm:spPr/>
    </dgm:pt>
    <dgm:pt modelId="{0546ACC6-D08E-4333-A541-DA93B65E87F1}" type="pres">
      <dgm:prSet presAssocID="{5BA4E368-513C-490D-834B-77E360733D9D}" presName="hierRoot3" presStyleCnt="0"/>
      <dgm:spPr/>
    </dgm:pt>
    <dgm:pt modelId="{8CC407B1-05F7-45D5-BF30-88D04786447F}" type="pres">
      <dgm:prSet presAssocID="{5BA4E368-513C-490D-834B-77E360733D9D}" presName="composite3" presStyleCnt="0"/>
      <dgm:spPr/>
    </dgm:pt>
    <dgm:pt modelId="{2123BF06-453D-4466-8333-F9941E8A6B0B}" type="pres">
      <dgm:prSet presAssocID="{5BA4E368-513C-490D-834B-77E360733D9D}" presName="background3" presStyleLbl="node3" presStyleIdx="7" presStyleCnt="15"/>
      <dgm:spPr/>
    </dgm:pt>
    <dgm:pt modelId="{452E4B19-DAAF-4DCB-A616-63DDE500AC11}" type="pres">
      <dgm:prSet presAssocID="{5BA4E368-513C-490D-834B-77E360733D9D}" presName="text3" presStyleLbl="fgAcc3" presStyleIdx="7" presStyleCnt="15" custScaleY="820455">
        <dgm:presLayoutVars>
          <dgm:chPref val="3"/>
        </dgm:presLayoutVars>
      </dgm:prSet>
      <dgm:spPr/>
    </dgm:pt>
    <dgm:pt modelId="{3C05296C-36F0-4D9B-8B37-DBEB1DBA5F71}" type="pres">
      <dgm:prSet presAssocID="{5BA4E368-513C-490D-834B-77E360733D9D}" presName="hierChild4" presStyleCnt="0"/>
      <dgm:spPr/>
    </dgm:pt>
    <dgm:pt modelId="{9D9F2E7C-5C41-4D74-A741-EEF8B2F726DD}" type="pres">
      <dgm:prSet presAssocID="{5A086CB6-0C15-423A-A46C-1403B6E9225C}" presName="Name17" presStyleLbl="parChTrans1D3" presStyleIdx="8" presStyleCnt="15"/>
      <dgm:spPr/>
    </dgm:pt>
    <dgm:pt modelId="{056EB95D-40C8-44C7-AF30-2F9D418FC986}" type="pres">
      <dgm:prSet presAssocID="{80BE6C22-1A56-43A6-8CE7-A59B7920FBA7}" presName="hierRoot3" presStyleCnt="0"/>
      <dgm:spPr/>
    </dgm:pt>
    <dgm:pt modelId="{5E83AB97-33C9-4DE2-88B1-2B0653FAA730}" type="pres">
      <dgm:prSet presAssocID="{80BE6C22-1A56-43A6-8CE7-A59B7920FBA7}" presName="composite3" presStyleCnt="0"/>
      <dgm:spPr/>
    </dgm:pt>
    <dgm:pt modelId="{671F1CBE-CFD8-47C9-97ED-750D7530CA0D}" type="pres">
      <dgm:prSet presAssocID="{80BE6C22-1A56-43A6-8CE7-A59B7920FBA7}" presName="background3" presStyleLbl="node3" presStyleIdx="8" presStyleCnt="15"/>
      <dgm:spPr/>
    </dgm:pt>
    <dgm:pt modelId="{5A1566B5-8FC3-475A-B975-1D852D596D87}" type="pres">
      <dgm:prSet presAssocID="{80BE6C22-1A56-43A6-8CE7-A59B7920FBA7}" presName="text3" presStyleLbl="fgAcc3" presStyleIdx="8" presStyleCnt="15" custScaleY="817427">
        <dgm:presLayoutVars>
          <dgm:chPref val="3"/>
        </dgm:presLayoutVars>
      </dgm:prSet>
      <dgm:spPr/>
    </dgm:pt>
    <dgm:pt modelId="{48193F6D-EE18-4F37-BFEF-06CC29C8CE54}" type="pres">
      <dgm:prSet presAssocID="{80BE6C22-1A56-43A6-8CE7-A59B7920FBA7}" presName="hierChild4" presStyleCnt="0"/>
      <dgm:spPr/>
    </dgm:pt>
    <dgm:pt modelId="{0C7DF72D-B00B-4071-8A8E-9C1EABD96A93}" type="pres">
      <dgm:prSet presAssocID="{2BC1F822-B53B-49AA-930A-8B908A49FE61}" presName="Name10" presStyleLbl="parChTrans1D2" presStyleIdx="3" presStyleCnt="5"/>
      <dgm:spPr/>
    </dgm:pt>
    <dgm:pt modelId="{D02A2B0F-2834-40D3-AF60-53715CA0924E}" type="pres">
      <dgm:prSet presAssocID="{83E6DC94-0FB9-4F59-A493-936176F175F7}" presName="hierRoot2" presStyleCnt="0"/>
      <dgm:spPr/>
    </dgm:pt>
    <dgm:pt modelId="{810CE986-B1FF-491F-A2FF-D77BF1FEE3D0}" type="pres">
      <dgm:prSet presAssocID="{83E6DC94-0FB9-4F59-A493-936176F175F7}" presName="composite2" presStyleCnt="0"/>
      <dgm:spPr/>
    </dgm:pt>
    <dgm:pt modelId="{DA44E7E4-3EB0-4AAD-89B0-4731D4F47693}" type="pres">
      <dgm:prSet presAssocID="{83E6DC94-0FB9-4F59-A493-936176F175F7}" presName="background2" presStyleLbl="node2" presStyleIdx="3" presStyleCnt="5"/>
      <dgm:spPr/>
    </dgm:pt>
    <dgm:pt modelId="{00F78BCD-52F7-4C18-8C9C-CE8CAAA07C9A}" type="pres">
      <dgm:prSet presAssocID="{83E6DC94-0FB9-4F59-A493-936176F175F7}" presName="text2" presStyleLbl="fgAcc2" presStyleIdx="3" presStyleCnt="5" custScaleX="197763">
        <dgm:presLayoutVars>
          <dgm:chPref val="3"/>
        </dgm:presLayoutVars>
      </dgm:prSet>
      <dgm:spPr/>
    </dgm:pt>
    <dgm:pt modelId="{457FA5E4-418D-484C-B3FB-BEAD74CA80A6}" type="pres">
      <dgm:prSet presAssocID="{83E6DC94-0FB9-4F59-A493-936176F175F7}" presName="hierChild3" presStyleCnt="0"/>
      <dgm:spPr/>
    </dgm:pt>
    <dgm:pt modelId="{9ACEBB14-D96A-4959-8B82-41FADAEB86D7}" type="pres">
      <dgm:prSet presAssocID="{A20200B7-E7D6-4014-B63D-1CBB985C2EDA}" presName="Name17" presStyleLbl="parChTrans1D3" presStyleIdx="9" presStyleCnt="15"/>
      <dgm:spPr/>
    </dgm:pt>
    <dgm:pt modelId="{D8DCD0A6-AFAB-40B9-85DC-FD19E07F9E88}" type="pres">
      <dgm:prSet presAssocID="{5C7E8318-1BD3-4AF0-8383-8F6CE309D6A6}" presName="hierRoot3" presStyleCnt="0"/>
      <dgm:spPr/>
    </dgm:pt>
    <dgm:pt modelId="{ACBA80F0-67DA-4F9F-8279-4104FE2009C5}" type="pres">
      <dgm:prSet presAssocID="{5C7E8318-1BD3-4AF0-8383-8F6CE309D6A6}" presName="composite3" presStyleCnt="0"/>
      <dgm:spPr/>
    </dgm:pt>
    <dgm:pt modelId="{9CD40B8B-DC8E-4E84-A24D-8C7508AE9525}" type="pres">
      <dgm:prSet presAssocID="{5C7E8318-1BD3-4AF0-8383-8F6CE309D6A6}" presName="background3" presStyleLbl="node3" presStyleIdx="9" presStyleCnt="15"/>
      <dgm:spPr/>
    </dgm:pt>
    <dgm:pt modelId="{3E3F04EB-E2C1-453D-BDF5-1341977A75EF}" type="pres">
      <dgm:prSet presAssocID="{5C7E8318-1BD3-4AF0-8383-8F6CE309D6A6}" presName="text3" presStyleLbl="fgAcc3" presStyleIdx="9" presStyleCnt="15" custScaleY="810888">
        <dgm:presLayoutVars>
          <dgm:chPref val="3"/>
        </dgm:presLayoutVars>
      </dgm:prSet>
      <dgm:spPr/>
    </dgm:pt>
    <dgm:pt modelId="{343D082C-9EA2-44C9-8FB1-6134647E28B3}" type="pres">
      <dgm:prSet presAssocID="{5C7E8318-1BD3-4AF0-8383-8F6CE309D6A6}" presName="hierChild4" presStyleCnt="0"/>
      <dgm:spPr/>
    </dgm:pt>
    <dgm:pt modelId="{A5749AF3-9BE2-474B-B159-63C81790F5AC}" type="pres">
      <dgm:prSet presAssocID="{8A1BF995-6552-435D-AE14-758B20BD0295}" presName="Name17" presStyleLbl="parChTrans1D3" presStyleIdx="10" presStyleCnt="15"/>
      <dgm:spPr/>
    </dgm:pt>
    <dgm:pt modelId="{B6F3CF57-EBF8-4FE1-8574-E44D67DA3048}" type="pres">
      <dgm:prSet presAssocID="{56725B4F-F705-4192-AB5E-783A210AC9FF}" presName="hierRoot3" presStyleCnt="0"/>
      <dgm:spPr/>
    </dgm:pt>
    <dgm:pt modelId="{7DCC8850-AEBF-4611-8479-3E35164A8858}" type="pres">
      <dgm:prSet presAssocID="{56725B4F-F705-4192-AB5E-783A210AC9FF}" presName="composite3" presStyleCnt="0"/>
      <dgm:spPr/>
    </dgm:pt>
    <dgm:pt modelId="{C3506F86-153A-440C-8D24-A5A6420EFF7C}" type="pres">
      <dgm:prSet presAssocID="{56725B4F-F705-4192-AB5E-783A210AC9FF}" presName="background3" presStyleLbl="node3" presStyleIdx="10" presStyleCnt="15"/>
      <dgm:spPr/>
    </dgm:pt>
    <dgm:pt modelId="{529CAD4B-6C20-49B2-A72C-66970305D90C}" type="pres">
      <dgm:prSet presAssocID="{56725B4F-F705-4192-AB5E-783A210AC9FF}" presName="text3" presStyleLbl="fgAcc3" presStyleIdx="10" presStyleCnt="15" custScaleY="810888">
        <dgm:presLayoutVars>
          <dgm:chPref val="3"/>
        </dgm:presLayoutVars>
      </dgm:prSet>
      <dgm:spPr/>
    </dgm:pt>
    <dgm:pt modelId="{4FA56137-855B-4F8D-9EAF-319A06A0F477}" type="pres">
      <dgm:prSet presAssocID="{56725B4F-F705-4192-AB5E-783A210AC9FF}" presName="hierChild4" presStyleCnt="0"/>
      <dgm:spPr/>
    </dgm:pt>
    <dgm:pt modelId="{A54689CC-2313-4B78-A7A1-76ECEBFCE1E4}" type="pres">
      <dgm:prSet presAssocID="{58473C0E-03A3-43FD-845C-59BE08DFCBAC}" presName="Name17" presStyleLbl="parChTrans1D3" presStyleIdx="11" presStyleCnt="15"/>
      <dgm:spPr/>
    </dgm:pt>
    <dgm:pt modelId="{5A99FE14-B487-41A9-856F-46E7F334F243}" type="pres">
      <dgm:prSet presAssocID="{EE1FAF1C-D24B-4290-B8D8-F72B73772BE7}" presName="hierRoot3" presStyleCnt="0"/>
      <dgm:spPr/>
    </dgm:pt>
    <dgm:pt modelId="{781DCD5E-6E91-4670-872D-1524510BA4B7}" type="pres">
      <dgm:prSet presAssocID="{EE1FAF1C-D24B-4290-B8D8-F72B73772BE7}" presName="composite3" presStyleCnt="0"/>
      <dgm:spPr/>
    </dgm:pt>
    <dgm:pt modelId="{8A40496E-4503-4B27-8B40-A004FE37C700}" type="pres">
      <dgm:prSet presAssocID="{EE1FAF1C-D24B-4290-B8D8-F72B73772BE7}" presName="background3" presStyleLbl="node3" presStyleIdx="11" presStyleCnt="15"/>
      <dgm:spPr/>
    </dgm:pt>
    <dgm:pt modelId="{7FA442A7-C681-404A-9989-9C348FAB88BB}" type="pres">
      <dgm:prSet presAssocID="{EE1FAF1C-D24B-4290-B8D8-F72B73772BE7}" presName="text3" presStyleLbl="fgAcc3" presStyleIdx="11" presStyleCnt="15" custScaleY="812645">
        <dgm:presLayoutVars>
          <dgm:chPref val="3"/>
        </dgm:presLayoutVars>
      </dgm:prSet>
      <dgm:spPr/>
    </dgm:pt>
    <dgm:pt modelId="{EC0ED16A-2E39-4497-9DB9-BC7D76BFB58F}" type="pres">
      <dgm:prSet presAssocID="{EE1FAF1C-D24B-4290-B8D8-F72B73772BE7}" presName="hierChild4" presStyleCnt="0"/>
      <dgm:spPr/>
    </dgm:pt>
    <dgm:pt modelId="{967218F9-1F75-4A00-95CC-AC207AEAAFD5}" type="pres">
      <dgm:prSet presAssocID="{4016B64A-64C7-4EE9-B755-8EDFCA3164C9}" presName="Name10" presStyleLbl="parChTrans1D2" presStyleIdx="4" presStyleCnt="5"/>
      <dgm:spPr/>
    </dgm:pt>
    <dgm:pt modelId="{262852A6-2159-4F73-B2AF-2A8AF1236348}" type="pres">
      <dgm:prSet presAssocID="{02EA7B85-7D3C-4DA1-8997-B38A08AE53E6}" presName="hierRoot2" presStyleCnt="0"/>
      <dgm:spPr/>
    </dgm:pt>
    <dgm:pt modelId="{9F570192-078D-48A9-82AB-4B659C631668}" type="pres">
      <dgm:prSet presAssocID="{02EA7B85-7D3C-4DA1-8997-B38A08AE53E6}" presName="composite2" presStyleCnt="0"/>
      <dgm:spPr/>
    </dgm:pt>
    <dgm:pt modelId="{CF4195E4-4516-428F-B269-F3C624A15531}" type="pres">
      <dgm:prSet presAssocID="{02EA7B85-7D3C-4DA1-8997-B38A08AE53E6}" presName="background2" presStyleLbl="node2" presStyleIdx="4" presStyleCnt="5"/>
      <dgm:spPr/>
    </dgm:pt>
    <dgm:pt modelId="{9B742A0E-3614-4B56-B002-80D61081596A}" type="pres">
      <dgm:prSet presAssocID="{02EA7B85-7D3C-4DA1-8997-B38A08AE53E6}" presName="text2" presStyleLbl="fgAcc2" presStyleIdx="4" presStyleCnt="5" custScaleX="222438">
        <dgm:presLayoutVars>
          <dgm:chPref val="3"/>
        </dgm:presLayoutVars>
      </dgm:prSet>
      <dgm:spPr/>
    </dgm:pt>
    <dgm:pt modelId="{9E1BB9EB-7D09-4109-B51D-D7D190A4F6C3}" type="pres">
      <dgm:prSet presAssocID="{02EA7B85-7D3C-4DA1-8997-B38A08AE53E6}" presName="hierChild3" presStyleCnt="0"/>
      <dgm:spPr/>
    </dgm:pt>
    <dgm:pt modelId="{133EE6F8-93F0-444E-AA7A-92579202AF07}" type="pres">
      <dgm:prSet presAssocID="{AB74DB02-41EE-4890-8FF0-A7F39A74C7D7}" presName="Name17" presStyleLbl="parChTrans1D3" presStyleIdx="12" presStyleCnt="15"/>
      <dgm:spPr/>
    </dgm:pt>
    <dgm:pt modelId="{871753B0-CB60-4161-A001-997FF153DD99}" type="pres">
      <dgm:prSet presAssocID="{3A2C5287-CBBC-4E4B-AD0C-5153EFA42A7C}" presName="hierRoot3" presStyleCnt="0"/>
      <dgm:spPr/>
    </dgm:pt>
    <dgm:pt modelId="{768E9E08-0180-45E6-BE4F-746B757D078F}" type="pres">
      <dgm:prSet presAssocID="{3A2C5287-CBBC-4E4B-AD0C-5153EFA42A7C}" presName="composite3" presStyleCnt="0"/>
      <dgm:spPr/>
    </dgm:pt>
    <dgm:pt modelId="{BDD8333A-18C8-46D1-9485-1D07814367A8}" type="pres">
      <dgm:prSet presAssocID="{3A2C5287-CBBC-4E4B-AD0C-5153EFA42A7C}" presName="background3" presStyleLbl="node3" presStyleIdx="12" presStyleCnt="15"/>
      <dgm:spPr/>
    </dgm:pt>
    <dgm:pt modelId="{EAF298A0-7D70-41F6-8E15-6A8D3599FFD8}" type="pres">
      <dgm:prSet presAssocID="{3A2C5287-CBBC-4E4B-AD0C-5153EFA42A7C}" presName="text3" presStyleLbl="fgAcc3" presStyleIdx="12" presStyleCnt="15" custScaleY="810890">
        <dgm:presLayoutVars>
          <dgm:chPref val="3"/>
        </dgm:presLayoutVars>
      </dgm:prSet>
      <dgm:spPr/>
    </dgm:pt>
    <dgm:pt modelId="{EE0D7065-35B8-4654-8490-D2CB8FADCC2A}" type="pres">
      <dgm:prSet presAssocID="{3A2C5287-CBBC-4E4B-AD0C-5153EFA42A7C}" presName="hierChild4" presStyleCnt="0"/>
      <dgm:spPr/>
    </dgm:pt>
    <dgm:pt modelId="{3E07A715-8136-43EC-9917-17C5D6ABFE59}" type="pres">
      <dgm:prSet presAssocID="{C5D85367-E9E5-470C-87F3-41F38562CEDE}" presName="Name17" presStyleLbl="parChTrans1D3" presStyleIdx="13" presStyleCnt="15"/>
      <dgm:spPr/>
    </dgm:pt>
    <dgm:pt modelId="{148C3042-0C9E-4435-9DE2-42A61ED07740}" type="pres">
      <dgm:prSet presAssocID="{EFCC9B77-D353-4515-898F-59C7707BA92C}" presName="hierRoot3" presStyleCnt="0"/>
      <dgm:spPr/>
    </dgm:pt>
    <dgm:pt modelId="{06C4594E-C1EF-40E7-90EF-23B317E13482}" type="pres">
      <dgm:prSet presAssocID="{EFCC9B77-D353-4515-898F-59C7707BA92C}" presName="composite3" presStyleCnt="0"/>
      <dgm:spPr/>
    </dgm:pt>
    <dgm:pt modelId="{F330D788-DF07-410E-B52D-567B2B04043E}" type="pres">
      <dgm:prSet presAssocID="{EFCC9B77-D353-4515-898F-59C7707BA92C}" presName="background3" presStyleLbl="node3" presStyleIdx="13" presStyleCnt="15"/>
      <dgm:spPr/>
    </dgm:pt>
    <dgm:pt modelId="{19E0F348-D46A-4398-999D-DE48FFEC1052}" type="pres">
      <dgm:prSet presAssocID="{EFCC9B77-D353-4515-898F-59C7707BA92C}" presName="text3" presStyleLbl="fgAcc3" presStyleIdx="13" presStyleCnt="15" custScaleY="807862">
        <dgm:presLayoutVars>
          <dgm:chPref val="3"/>
        </dgm:presLayoutVars>
      </dgm:prSet>
      <dgm:spPr/>
    </dgm:pt>
    <dgm:pt modelId="{6C4618D4-A756-432A-9508-E8485EF15CAE}" type="pres">
      <dgm:prSet presAssocID="{EFCC9B77-D353-4515-898F-59C7707BA92C}" presName="hierChild4" presStyleCnt="0"/>
      <dgm:spPr/>
    </dgm:pt>
    <dgm:pt modelId="{EA0AA590-7F8D-46F8-8589-B457C821F1AE}" type="pres">
      <dgm:prSet presAssocID="{1725C477-6462-4295-AECE-CEE4EEA6FA1C}" presName="Name17" presStyleLbl="parChTrans1D3" presStyleIdx="14" presStyleCnt="15"/>
      <dgm:spPr/>
    </dgm:pt>
    <dgm:pt modelId="{DA963613-9A16-4264-A088-2EAE0BD69018}" type="pres">
      <dgm:prSet presAssocID="{778B4850-4A0E-4D5B-8C5F-D82607722191}" presName="hierRoot3" presStyleCnt="0"/>
      <dgm:spPr/>
    </dgm:pt>
    <dgm:pt modelId="{46D754B7-090F-477C-A095-D5786E7950DA}" type="pres">
      <dgm:prSet presAssocID="{778B4850-4A0E-4D5B-8C5F-D82607722191}" presName="composite3" presStyleCnt="0"/>
      <dgm:spPr/>
    </dgm:pt>
    <dgm:pt modelId="{80E84243-4A4C-4478-BEC3-4BD200390F7A}" type="pres">
      <dgm:prSet presAssocID="{778B4850-4A0E-4D5B-8C5F-D82607722191}" presName="background3" presStyleLbl="node3" presStyleIdx="14" presStyleCnt="15"/>
      <dgm:spPr/>
    </dgm:pt>
    <dgm:pt modelId="{379C92D1-CCE0-4B07-84AA-16D7E98C0C79}" type="pres">
      <dgm:prSet presAssocID="{778B4850-4A0E-4D5B-8C5F-D82607722191}" presName="text3" presStyleLbl="fgAcc3" presStyleIdx="14" presStyleCnt="15" custScaleY="801324">
        <dgm:presLayoutVars>
          <dgm:chPref val="3"/>
        </dgm:presLayoutVars>
      </dgm:prSet>
      <dgm:spPr/>
    </dgm:pt>
    <dgm:pt modelId="{3E55E73B-BFCA-47F7-B305-8C91277A46B8}" type="pres">
      <dgm:prSet presAssocID="{778B4850-4A0E-4D5B-8C5F-D82607722191}" presName="hierChild4" presStyleCnt="0"/>
      <dgm:spPr/>
    </dgm:pt>
  </dgm:ptLst>
  <dgm:cxnLst>
    <dgm:cxn modelId="{2744AF04-C4DA-42B1-8CD4-68AAFEC403B9}" type="presOf" srcId="{A20200B7-E7D6-4014-B63D-1CBB985C2EDA}" destId="{9ACEBB14-D96A-4959-8B82-41FADAEB86D7}" srcOrd="0" destOrd="0" presId="urn:microsoft.com/office/officeart/2005/8/layout/hierarchy1"/>
    <dgm:cxn modelId="{4F53990D-D0B0-4FB7-BF4C-080C2532671B}" type="presOf" srcId="{8C60D349-6130-4B5A-A73C-D670A1EF615F}" destId="{E4E09DC3-8C58-4E6F-8943-B2AEABBFA00A}" srcOrd="0" destOrd="0" presId="urn:microsoft.com/office/officeart/2005/8/layout/hierarchy1"/>
    <dgm:cxn modelId="{A65FFB0D-88F6-49FB-B427-773FF404E8A0}" type="presOf" srcId="{ECFD132B-6A32-45E4-B721-D127AD7AA680}" destId="{85ED51E8-5DC1-4800-8D47-56DF342246D8}" srcOrd="0" destOrd="0" presId="urn:microsoft.com/office/officeart/2005/8/layout/hierarchy1"/>
    <dgm:cxn modelId="{14E7A112-68B6-4C27-BA21-9DBB6F2CCC6D}" type="presOf" srcId="{8C74186B-698F-4698-82E2-CA3AE18A59DC}" destId="{F99C52B8-8964-4FE6-A463-1C853AF9AC23}" srcOrd="0" destOrd="0" presId="urn:microsoft.com/office/officeart/2005/8/layout/hierarchy1"/>
    <dgm:cxn modelId="{0F8A9916-08FC-4A7A-A912-27B558CA723F}" srcId="{55FAF3D3-1DA3-4A3D-AD04-0A84A45B3398}" destId="{8F2AFF6F-9701-4F04-9762-E78316EB918E}" srcOrd="0" destOrd="0" parTransId="{AC0AE1C2-81B7-4EA7-AC6A-8B47ED53FBDF}" sibTransId="{9BC60C52-86E9-4A72-899D-4EB00CFB8574}"/>
    <dgm:cxn modelId="{15B39E1D-9A15-4227-980A-A6007B6407DF}" type="presOf" srcId="{2FBEEAA4-B442-41BB-BD7D-89ED6FEEE7CF}" destId="{41A9D2F0-3CD8-458E-B705-9D8FB7A39E59}" srcOrd="0" destOrd="0" presId="urn:microsoft.com/office/officeart/2005/8/layout/hierarchy1"/>
    <dgm:cxn modelId="{D7CDCE1D-A2D9-4894-BC15-13901AD28B42}" srcId="{C3893B39-6EC2-4A50-8884-C7F21AA069BE}" destId="{7FD35108-C88E-4EA7-80CA-AC19F02C87B1}" srcOrd="0" destOrd="0" parTransId="{BCCA27E7-64FD-46F4-8942-F00CDB422CAF}" sibTransId="{ED9B4A42-0640-43B9-A30F-05447D5351C2}"/>
    <dgm:cxn modelId="{242B5422-9979-4372-B152-905CED9019AC}" type="presOf" srcId="{9EB0CFED-506A-4F8F-B010-CC0A3775463F}" destId="{41DEA95F-F1C3-4EE8-8262-0B5FA5E5B136}" srcOrd="0" destOrd="0" presId="urn:microsoft.com/office/officeart/2005/8/layout/hierarchy1"/>
    <dgm:cxn modelId="{C7C12024-D61F-433E-ABC1-BE04A12BBFEB}" type="presOf" srcId="{83E6DC94-0FB9-4F59-A493-936176F175F7}" destId="{00F78BCD-52F7-4C18-8C9C-CE8CAAA07C9A}" srcOrd="0" destOrd="0" presId="urn:microsoft.com/office/officeart/2005/8/layout/hierarchy1"/>
    <dgm:cxn modelId="{5F66A029-3AAF-49F8-8D20-06C1A229571F}" type="presOf" srcId="{2FCFF51F-A8F3-45FC-8AFA-F3517350D6B5}" destId="{043AE6F0-EE97-4221-A2EA-47EA3468C39C}" srcOrd="0" destOrd="0" presId="urn:microsoft.com/office/officeart/2005/8/layout/hierarchy1"/>
    <dgm:cxn modelId="{B3BCBE2D-1663-4005-AFD2-C41801560E4B}" srcId="{83E6DC94-0FB9-4F59-A493-936176F175F7}" destId="{EE1FAF1C-D24B-4290-B8D8-F72B73772BE7}" srcOrd="2" destOrd="0" parTransId="{58473C0E-03A3-43FD-845C-59BE08DFCBAC}" sibTransId="{9CCA0CA8-EB18-45FA-851E-B69C622EDE48}"/>
    <dgm:cxn modelId="{69F1DC31-64BE-4417-A44C-5A72D4FF6FDD}" type="presOf" srcId="{55FAF3D3-1DA3-4A3D-AD04-0A84A45B3398}" destId="{18684ACA-936E-4888-9186-CED81A359BF8}" srcOrd="0" destOrd="0" presId="urn:microsoft.com/office/officeart/2005/8/layout/hierarchy1"/>
    <dgm:cxn modelId="{9809A23A-803D-45CE-B263-485D44170078}" type="presOf" srcId="{EFCC9B77-D353-4515-898F-59C7707BA92C}" destId="{19E0F348-D46A-4398-999D-DE48FFEC1052}" srcOrd="0" destOrd="0" presId="urn:microsoft.com/office/officeart/2005/8/layout/hierarchy1"/>
    <dgm:cxn modelId="{5AC0823E-2D48-4BE6-AEB8-DBDC6AA4D833}" srcId="{02EA7B85-7D3C-4DA1-8997-B38A08AE53E6}" destId="{EFCC9B77-D353-4515-898F-59C7707BA92C}" srcOrd="1" destOrd="0" parTransId="{C5D85367-E9E5-470C-87F3-41F38562CEDE}" sibTransId="{E483C3A2-779B-489C-A67B-404BFC9CFAFA}"/>
    <dgm:cxn modelId="{9A9AA13F-0823-4DEA-8E49-8C3917EFF47D}" type="presOf" srcId="{58473C0E-03A3-43FD-845C-59BE08DFCBAC}" destId="{A54689CC-2313-4B78-A7A1-76ECEBFCE1E4}" srcOrd="0" destOrd="0" presId="urn:microsoft.com/office/officeart/2005/8/layout/hierarchy1"/>
    <dgm:cxn modelId="{F04A775C-6445-4825-90FA-7EF9D9A6C97E}" type="presOf" srcId="{5C7E8318-1BD3-4AF0-8383-8F6CE309D6A6}" destId="{3E3F04EB-E2C1-453D-BDF5-1341977A75EF}" srcOrd="0" destOrd="0" presId="urn:microsoft.com/office/officeart/2005/8/layout/hierarchy1"/>
    <dgm:cxn modelId="{9BCBAB5D-F0BB-4ABC-8D2C-FE282D637126}" type="presOf" srcId="{C5D85367-E9E5-470C-87F3-41F38562CEDE}" destId="{3E07A715-8136-43EC-9917-17C5D6ABFE59}" srcOrd="0" destOrd="0" presId="urn:microsoft.com/office/officeart/2005/8/layout/hierarchy1"/>
    <dgm:cxn modelId="{1FD4D043-8D3C-4E8B-82A8-C151366C836A}" type="presOf" srcId="{E53410C8-1D1F-4BB4-BB36-BF40E457EE7F}" destId="{18C29C96-C200-4F24-ADD2-4677033C0A61}" srcOrd="0" destOrd="0" presId="urn:microsoft.com/office/officeart/2005/8/layout/hierarchy1"/>
    <dgm:cxn modelId="{5A147D47-3B76-488E-98A4-60071CF311A9}" type="presOf" srcId="{BCCA27E7-64FD-46F4-8942-F00CDB422CAF}" destId="{F36EE89B-78A1-4532-814F-EC828EF70EFA}" srcOrd="0" destOrd="0" presId="urn:microsoft.com/office/officeart/2005/8/layout/hierarchy1"/>
    <dgm:cxn modelId="{8F2E114B-3A62-43AD-AFF7-2713F9DBCB4D}" type="presOf" srcId="{CFDDFB11-D3A2-46B6-8116-5936AC127773}" destId="{CD1187AA-E9CB-4317-AE75-6D7E991C8C39}" srcOrd="0" destOrd="0" presId="urn:microsoft.com/office/officeart/2005/8/layout/hierarchy1"/>
    <dgm:cxn modelId="{DA0E244B-52DA-4420-BF42-B2EFEC01E12F}" srcId="{55FAF3D3-1DA3-4A3D-AD04-0A84A45B3398}" destId="{C3893B39-6EC2-4A50-8884-C7F21AA069BE}" srcOrd="2" destOrd="0" parTransId="{443FFF21-86DF-4E0B-9ED8-4DF24877F9C2}" sibTransId="{589E5985-AF8F-4603-8446-C7DD6640F002}"/>
    <dgm:cxn modelId="{5101C14B-7296-4E8E-AC25-7F3A2EBE1840}" type="presOf" srcId="{5BA4E368-513C-490D-834B-77E360733D9D}" destId="{452E4B19-DAAF-4DCB-A616-63DDE500AC11}" srcOrd="0" destOrd="0" presId="urn:microsoft.com/office/officeart/2005/8/layout/hierarchy1"/>
    <dgm:cxn modelId="{6CF2E24F-2EA3-406C-9B92-4F9EC71897C2}" srcId="{C3893B39-6EC2-4A50-8884-C7F21AA069BE}" destId="{80BE6C22-1A56-43A6-8CE7-A59B7920FBA7}" srcOrd="2" destOrd="0" parTransId="{5A086CB6-0C15-423A-A46C-1403B6E9225C}" sibTransId="{81F691F9-75C0-49ED-9A42-5E106EDB78B9}"/>
    <dgm:cxn modelId="{5A1BC970-13EF-410F-9F6D-9739ABC1F337}" type="presOf" srcId="{3166CA70-6876-4C50-80E5-A94BF4AF9FC7}" destId="{EB427D6B-95B4-474E-99F3-6686CAA4AD1F}" srcOrd="0" destOrd="0" presId="urn:microsoft.com/office/officeart/2005/8/layout/hierarchy1"/>
    <dgm:cxn modelId="{360FCA51-FB50-4C67-9041-43AB1F0D7A7D}" type="presOf" srcId="{5BF31C55-B890-40EA-8928-265F6DED4758}" destId="{3B54B63D-5894-4E91-9B00-EEB232B58098}" srcOrd="0" destOrd="0" presId="urn:microsoft.com/office/officeart/2005/8/layout/hierarchy1"/>
    <dgm:cxn modelId="{84759E75-EF00-4468-A7D6-1CDFEAD20FEF}" type="presOf" srcId="{80BE6C22-1A56-43A6-8CE7-A59B7920FBA7}" destId="{5A1566B5-8FC3-475A-B975-1D852D596D87}" srcOrd="0" destOrd="0" presId="urn:microsoft.com/office/officeart/2005/8/layout/hierarchy1"/>
    <dgm:cxn modelId="{9A9D0877-CA39-42F0-9610-115ECD38D2D6}" srcId="{02EA7B85-7D3C-4DA1-8997-B38A08AE53E6}" destId="{778B4850-4A0E-4D5B-8C5F-D82607722191}" srcOrd="2" destOrd="0" parTransId="{1725C477-6462-4295-AECE-CEE4EEA6FA1C}" sibTransId="{7C1555FC-039B-4B82-9F0A-523AE50839CA}"/>
    <dgm:cxn modelId="{A9F17B5A-5FE7-4487-BB80-B62E8F8222A5}" type="presOf" srcId="{AB74DB02-41EE-4890-8FF0-A7F39A74C7D7}" destId="{133EE6F8-93F0-444E-AA7A-92579202AF07}" srcOrd="0" destOrd="0" presId="urn:microsoft.com/office/officeart/2005/8/layout/hierarchy1"/>
    <dgm:cxn modelId="{501EAF7A-2B0C-4B80-A7BD-815436116059}" type="presOf" srcId="{4016B64A-64C7-4EE9-B755-8EDFCA3164C9}" destId="{967218F9-1F75-4A00-95CC-AC207AEAAFD5}" srcOrd="0" destOrd="0" presId="urn:microsoft.com/office/officeart/2005/8/layout/hierarchy1"/>
    <dgm:cxn modelId="{E634867D-EF06-4FCB-B314-BF1111871082}" type="presOf" srcId="{2BC1F822-B53B-49AA-930A-8B908A49FE61}" destId="{0C7DF72D-B00B-4071-8A8E-9C1EABD96A93}" srcOrd="0" destOrd="0" presId="urn:microsoft.com/office/officeart/2005/8/layout/hierarchy1"/>
    <dgm:cxn modelId="{42B6677E-B427-40F9-87DF-09CD15BFE669}" type="presOf" srcId="{1725C477-6462-4295-AECE-CEE4EEA6FA1C}" destId="{EA0AA590-7F8D-46F8-8589-B457C821F1AE}" srcOrd="0" destOrd="0" presId="urn:microsoft.com/office/officeart/2005/8/layout/hierarchy1"/>
    <dgm:cxn modelId="{25DDCC86-2EB2-41A8-9660-D139AF03FFD6}" type="presOf" srcId="{8A1BF995-6552-435D-AE14-758B20BD0295}" destId="{A5749AF3-9BE2-474B-B159-63C81790F5AC}" srcOrd="0" destOrd="0" presId="urn:microsoft.com/office/officeart/2005/8/layout/hierarchy1"/>
    <dgm:cxn modelId="{CCF8CD89-BF5F-47AE-9FF3-FB2F20005463}" srcId="{55FAF3D3-1DA3-4A3D-AD04-0A84A45B3398}" destId="{02EA7B85-7D3C-4DA1-8997-B38A08AE53E6}" srcOrd="4" destOrd="0" parTransId="{4016B64A-64C7-4EE9-B755-8EDFCA3164C9}" sibTransId="{D2371F7E-15C0-4807-92B3-58B8712728BA}"/>
    <dgm:cxn modelId="{45F1578C-FB25-45EB-AD38-41D1B9E4C36C}" srcId="{55FAF3D3-1DA3-4A3D-AD04-0A84A45B3398}" destId="{83E6DC94-0FB9-4F59-A493-936176F175F7}" srcOrd="3" destOrd="0" parTransId="{2BC1F822-B53B-49AA-930A-8B908A49FE61}" sibTransId="{F3CC90F5-1ECB-4390-8B66-1775619F3644}"/>
    <dgm:cxn modelId="{02BE0A9F-94D3-4024-85E7-EE7EFC9AA2BF}" type="presOf" srcId="{02EA7B85-7D3C-4DA1-8997-B38A08AE53E6}" destId="{9B742A0E-3614-4B56-B002-80D61081596A}" srcOrd="0" destOrd="0" presId="urn:microsoft.com/office/officeart/2005/8/layout/hierarchy1"/>
    <dgm:cxn modelId="{811566A0-D020-4F07-9617-826EB3422A2C}" srcId="{24C7FA2B-5574-480E-B782-D7150ACF22C8}" destId="{55FAF3D3-1DA3-4A3D-AD04-0A84A45B3398}" srcOrd="0" destOrd="0" parTransId="{F8EA8F8E-22B0-4BC2-A641-B887D294AEAC}" sibTransId="{3655721B-149F-48F4-B7D8-279CAE0DCBE2}"/>
    <dgm:cxn modelId="{3CCE84A1-F342-4A5D-8BA4-2FA92AEE1A2C}" type="presOf" srcId="{2E33F4DB-605E-47D8-80C7-4BC5B697723B}" destId="{383DD0C0-D0E3-414B-8B9D-99C44D3D3FD3}" srcOrd="0" destOrd="0" presId="urn:microsoft.com/office/officeart/2005/8/layout/hierarchy1"/>
    <dgm:cxn modelId="{FB2FBEA6-8C9D-4B3D-A33A-CB58A020EB44}" srcId="{8F2AFF6F-9701-4F04-9762-E78316EB918E}" destId="{FFAF0616-EAF4-402A-8F77-502178262ED2}" srcOrd="1" destOrd="0" parTransId="{2FCFF51F-A8F3-45FC-8AFA-F3517350D6B5}" sibTransId="{435B2359-CD20-480B-8D32-1F0E3EC39B30}"/>
    <dgm:cxn modelId="{9E9091A8-316A-46A4-9F25-E7AF2BF5CDE6}" srcId="{55FAF3D3-1DA3-4A3D-AD04-0A84A45B3398}" destId="{CFDDFB11-D3A2-46B6-8116-5936AC127773}" srcOrd="1" destOrd="0" parTransId="{9EB0CFED-506A-4F8F-B010-CC0A3775463F}" sibTransId="{5FE912A7-3B18-41F9-BB30-C4440E470B38}"/>
    <dgm:cxn modelId="{A6A1F4A8-38AF-4A12-82C9-9AE7A9308D9B}" type="presOf" srcId="{24C7FA2B-5574-480E-B782-D7150ACF22C8}" destId="{059DD776-19F5-4C12-A885-6B8F3C21E84F}" srcOrd="0" destOrd="0" presId="urn:microsoft.com/office/officeart/2005/8/layout/hierarchy1"/>
    <dgm:cxn modelId="{E5B343AA-7C7B-4A6B-BCFC-986D61427737}" type="presOf" srcId="{417B9B7D-FB3B-4B9E-90EF-C9F7F8D90564}" destId="{DEE75F34-EA3C-4C76-952B-ABA5FA68E8A4}" srcOrd="0" destOrd="0" presId="urn:microsoft.com/office/officeart/2005/8/layout/hierarchy1"/>
    <dgm:cxn modelId="{BA02CEAD-8CC6-4184-9F93-668CE5C33471}" srcId="{CFDDFB11-D3A2-46B6-8116-5936AC127773}" destId="{2E33F4DB-605E-47D8-80C7-4BC5B697723B}" srcOrd="2" destOrd="0" parTransId="{E53410C8-1D1F-4BB4-BB36-BF40E457EE7F}" sibTransId="{30C59963-8F1D-4B12-8EFF-33FEF65E2BE6}"/>
    <dgm:cxn modelId="{844F55B1-A33E-490F-B13F-BAC4E320C5A9}" type="presOf" srcId="{3A2C5287-CBBC-4E4B-AD0C-5153EFA42A7C}" destId="{EAF298A0-7D70-41F6-8E15-6A8D3599FFD8}" srcOrd="0" destOrd="0" presId="urn:microsoft.com/office/officeart/2005/8/layout/hierarchy1"/>
    <dgm:cxn modelId="{3F5A76B1-5ADC-4FBB-944B-D96474F3B698}" srcId="{83E6DC94-0FB9-4F59-A493-936176F175F7}" destId="{56725B4F-F705-4192-AB5E-783A210AC9FF}" srcOrd="1" destOrd="0" parTransId="{8A1BF995-6552-435D-AE14-758B20BD0295}" sibTransId="{F8486E31-E20F-4977-9941-B96A8F2615AE}"/>
    <dgm:cxn modelId="{8C52D7B3-2318-4010-8293-A41DDDFBC147}" srcId="{C3893B39-6EC2-4A50-8884-C7F21AA069BE}" destId="{5BA4E368-513C-490D-834B-77E360733D9D}" srcOrd="1" destOrd="0" parTransId="{8C74186B-698F-4698-82E2-CA3AE18A59DC}" sibTransId="{6A890256-F40A-4FDD-B3EE-6AC109398E1C}"/>
    <dgm:cxn modelId="{0AF6C7B6-9EB3-4C17-BA8D-E048CDC24CBC}" srcId="{8F2AFF6F-9701-4F04-9762-E78316EB918E}" destId="{81E97430-A11B-4DF6-89C1-DC87B721EEB2}" srcOrd="2" destOrd="0" parTransId="{ECFD132B-6A32-45E4-B721-D127AD7AA680}" sibTransId="{D0074D91-DF2D-447B-BCB9-00BAA27BB5AB}"/>
    <dgm:cxn modelId="{2E0ACDBF-73CF-44FA-95BA-44397959A29B}" srcId="{CFDDFB11-D3A2-46B6-8116-5936AC127773}" destId="{417B9B7D-FB3B-4B9E-90EF-C9F7F8D90564}" srcOrd="1" destOrd="0" parTransId="{8C60D349-6130-4B5A-A73C-D670A1EF615F}" sibTransId="{2E83F94A-ED27-48AF-9323-D44D26D818D3}"/>
    <dgm:cxn modelId="{A3E322C8-4E9D-4DFA-A2C4-A4B9C5E1BD60}" type="presOf" srcId="{56725B4F-F705-4192-AB5E-783A210AC9FF}" destId="{529CAD4B-6C20-49B2-A72C-66970305D90C}" srcOrd="0" destOrd="0" presId="urn:microsoft.com/office/officeart/2005/8/layout/hierarchy1"/>
    <dgm:cxn modelId="{7A5201CE-2960-4C4B-9F0E-301F9DC799AF}" srcId="{02EA7B85-7D3C-4DA1-8997-B38A08AE53E6}" destId="{3A2C5287-CBBC-4E4B-AD0C-5153EFA42A7C}" srcOrd="0" destOrd="0" parTransId="{AB74DB02-41EE-4890-8FF0-A7F39A74C7D7}" sibTransId="{48FC9B2D-51FD-4F8A-B472-C12FE00EB5AC}"/>
    <dgm:cxn modelId="{E43667CE-0316-4D3B-BD35-E9D13A3DA12D}" type="presOf" srcId="{5A086CB6-0C15-423A-A46C-1403B6E9225C}" destId="{9D9F2E7C-5C41-4D74-A741-EEF8B2F726DD}" srcOrd="0" destOrd="0" presId="urn:microsoft.com/office/officeart/2005/8/layout/hierarchy1"/>
    <dgm:cxn modelId="{3EF0F4CF-CE14-41C6-B32B-BFCE41036268}" srcId="{8F2AFF6F-9701-4F04-9762-E78316EB918E}" destId="{3166CA70-6876-4C50-80E5-A94BF4AF9FC7}" srcOrd="0" destOrd="0" parTransId="{F68F8746-047B-4454-8720-AD1000CDCAF7}" sibTransId="{A3BC2761-60BD-4CBD-BA38-1F2F67DE7001}"/>
    <dgm:cxn modelId="{61A311D3-973A-4F26-B98D-F8FED46A9A75}" srcId="{83E6DC94-0FB9-4F59-A493-936176F175F7}" destId="{5C7E8318-1BD3-4AF0-8383-8F6CE309D6A6}" srcOrd="0" destOrd="0" parTransId="{A20200B7-E7D6-4014-B63D-1CBB985C2EDA}" sibTransId="{18F39864-C611-4449-B094-46FD4443F898}"/>
    <dgm:cxn modelId="{A02A2AD3-5FED-41AA-8480-F737D93A7655}" type="presOf" srcId="{AC0AE1C2-81B7-4EA7-AC6A-8B47ED53FBDF}" destId="{9C74B78C-08B1-445A-B061-272161DBE605}" srcOrd="0" destOrd="0" presId="urn:microsoft.com/office/officeart/2005/8/layout/hierarchy1"/>
    <dgm:cxn modelId="{8C8A78D4-E2C0-4F3E-B1CF-6B33480DAB6E}" type="presOf" srcId="{C3893B39-6EC2-4A50-8884-C7F21AA069BE}" destId="{151E46B2-2E62-41C1-8109-D009BDCB0DE4}" srcOrd="0" destOrd="0" presId="urn:microsoft.com/office/officeart/2005/8/layout/hierarchy1"/>
    <dgm:cxn modelId="{E727C8D7-C1D6-4D58-9685-135C00397727}" type="presOf" srcId="{F68F8746-047B-4454-8720-AD1000CDCAF7}" destId="{DE53F248-24AE-4DA9-9734-58A7307D28EA}" srcOrd="0" destOrd="0" presId="urn:microsoft.com/office/officeart/2005/8/layout/hierarchy1"/>
    <dgm:cxn modelId="{3E60A4DD-6772-4058-B9D6-82805A069CE2}" type="presOf" srcId="{778B4850-4A0E-4D5B-8C5F-D82607722191}" destId="{379C92D1-CCE0-4B07-84AA-16D7E98C0C79}" srcOrd="0" destOrd="0" presId="urn:microsoft.com/office/officeart/2005/8/layout/hierarchy1"/>
    <dgm:cxn modelId="{2D88BFDE-5DF1-4766-8411-ED0E470A66A3}" type="presOf" srcId="{EE1FAF1C-D24B-4290-B8D8-F72B73772BE7}" destId="{7FA442A7-C681-404A-9989-9C348FAB88BB}" srcOrd="0" destOrd="0" presId="urn:microsoft.com/office/officeart/2005/8/layout/hierarchy1"/>
    <dgm:cxn modelId="{00F580E0-84FC-4132-92E7-D0008A51FAE2}" type="presOf" srcId="{7FD35108-C88E-4EA7-80CA-AC19F02C87B1}" destId="{16004F29-6037-4279-8F46-7B752E1FCA7C}" srcOrd="0" destOrd="0" presId="urn:microsoft.com/office/officeart/2005/8/layout/hierarchy1"/>
    <dgm:cxn modelId="{A6D065E5-2950-44BA-8B72-35E9AC14DFDA}" type="presOf" srcId="{443FFF21-86DF-4E0B-9ED8-4DF24877F9C2}" destId="{ED1FEA16-9F73-46E3-9F61-919D7F84723D}" srcOrd="0" destOrd="0" presId="urn:microsoft.com/office/officeart/2005/8/layout/hierarchy1"/>
    <dgm:cxn modelId="{553AFBEF-CC84-468E-BA93-336803BBA8A8}" type="presOf" srcId="{8F2AFF6F-9701-4F04-9762-E78316EB918E}" destId="{0F4E643F-A5B7-4A1E-9243-A214E9EE9C45}" srcOrd="0" destOrd="0" presId="urn:microsoft.com/office/officeart/2005/8/layout/hierarchy1"/>
    <dgm:cxn modelId="{0DC6A0F0-ED60-499F-97B3-BC76F2576030}" type="presOf" srcId="{81E97430-A11B-4DF6-89C1-DC87B721EEB2}" destId="{EC26EF82-0F94-4A41-B7EF-F0581D7EEE40}" srcOrd="0" destOrd="0" presId="urn:microsoft.com/office/officeart/2005/8/layout/hierarchy1"/>
    <dgm:cxn modelId="{6D4BB4F1-B629-4BE6-B4D7-66FBB1C67D91}" srcId="{CFDDFB11-D3A2-46B6-8116-5936AC127773}" destId="{2FBEEAA4-B442-41BB-BD7D-89ED6FEEE7CF}" srcOrd="0" destOrd="0" parTransId="{5BF31C55-B890-40EA-8928-265F6DED4758}" sibTransId="{CC535BCB-B8A3-4086-B7CB-C5846A72ADF7}"/>
    <dgm:cxn modelId="{FC1FB6F9-1214-47AD-A94A-802C5CEBA4E9}" type="presOf" srcId="{FFAF0616-EAF4-402A-8F77-502178262ED2}" destId="{64B043CE-F308-4496-B2E5-3D3597332957}" srcOrd="0" destOrd="0" presId="urn:microsoft.com/office/officeart/2005/8/layout/hierarchy1"/>
    <dgm:cxn modelId="{086CE5EA-8436-4AD6-9F75-D94AFE96FC73}" type="presParOf" srcId="{059DD776-19F5-4C12-A885-6B8F3C21E84F}" destId="{A890A782-AA43-416C-8F8F-CB462193CB27}" srcOrd="0" destOrd="0" presId="urn:microsoft.com/office/officeart/2005/8/layout/hierarchy1"/>
    <dgm:cxn modelId="{4318A3C6-0E31-46C4-8755-5FEFC9893128}" type="presParOf" srcId="{A890A782-AA43-416C-8F8F-CB462193CB27}" destId="{4841F68F-48F2-4D53-B8B3-367CAFB853D3}" srcOrd="0" destOrd="0" presId="urn:microsoft.com/office/officeart/2005/8/layout/hierarchy1"/>
    <dgm:cxn modelId="{660CA76E-6ED2-442A-A2AC-C7F7C0DB2F59}" type="presParOf" srcId="{4841F68F-48F2-4D53-B8B3-367CAFB853D3}" destId="{BE7003B8-F7C1-4D23-867D-29AA012E8D4A}" srcOrd="0" destOrd="0" presId="urn:microsoft.com/office/officeart/2005/8/layout/hierarchy1"/>
    <dgm:cxn modelId="{4CB75BA6-444A-4BD6-AFD6-08D0D9B610C4}" type="presParOf" srcId="{4841F68F-48F2-4D53-B8B3-367CAFB853D3}" destId="{18684ACA-936E-4888-9186-CED81A359BF8}" srcOrd="1" destOrd="0" presId="urn:microsoft.com/office/officeart/2005/8/layout/hierarchy1"/>
    <dgm:cxn modelId="{C44AD500-9AC5-449A-8A2D-793CBC834536}" type="presParOf" srcId="{A890A782-AA43-416C-8F8F-CB462193CB27}" destId="{7B3F86E6-99C5-4B97-800F-359142A1C3E9}" srcOrd="1" destOrd="0" presId="urn:microsoft.com/office/officeart/2005/8/layout/hierarchy1"/>
    <dgm:cxn modelId="{D0593B77-FBB8-40FD-8F47-3EBED5BBF434}" type="presParOf" srcId="{7B3F86E6-99C5-4B97-800F-359142A1C3E9}" destId="{9C74B78C-08B1-445A-B061-272161DBE605}" srcOrd="0" destOrd="0" presId="urn:microsoft.com/office/officeart/2005/8/layout/hierarchy1"/>
    <dgm:cxn modelId="{BDE4F1A9-6B84-44D3-95D0-1A2D2E189B02}" type="presParOf" srcId="{7B3F86E6-99C5-4B97-800F-359142A1C3E9}" destId="{651712F1-3983-4FA8-8F9D-4259EDEC015B}" srcOrd="1" destOrd="0" presId="urn:microsoft.com/office/officeart/2005/8/layout/hierarchy1"/>
    <dgm:cxn modelId="{41F406E9-48A6-4C2F-BEE7-C30F1B7817FB}" type="presParOf" srcId="{651712F1-3983-4FA8-8F9D-4259EDEC015B}" destId="{E00E659D-FD30-4CFC-9823-9EC69497FB36}" srcOrd="0" destOrd="0" presId="urn:microsoft.com/office/officeart/2005/8/layout/hierarchy1"/>
    <dgm:cxn modelId="{49357AA6-6D6C-426E-B9FA-C3909D21414A}" type="presParOf" srcId="{E00E659D-FD30-4CFC-9823-9EC69497FB36}" destId="{54121566-75D9-4CEF-B8F5-DF54F2C3F269}" srcOrd="0" destOrd="0" presId="urn:microsoft.com/office/officeart/2005/8/layout/hierarchy1"/>
    <dgm:cxn modelId="{14A98586-F547-4DEE-9BA3-DC9A69F83990}" type="presParOf" srcId="{E00E659D-FD30-4CFC-9823-9EC69497FB36}" destId="{0F4E643F-A5B7-4A1E-9243-A214E9EE9C45}" srcOrd="1" destOrd="0" presId="urn:microsoft.com/office/officeart/2005/8/layout/hierarchy1"/>
    <dgm:cxn modelId="{BE1036DA-6884-421B-8DE5-1703664938B5}" type="presParOf" srcId="{651712F1-3983-4FA8-8F9D-4259EDEC015B}" destId="{C9E79C03-9DF0-4A13-BA1B-86A771EBE919}" srcOrd="1" destOrd="0" presId="urn:microsoft.com/office/officeart/2005/8/layout/hierarchy1"/>
    <dgm:cxn modelId="{C129DC8D-0C67-4E16-BBAF-64355ED06B71}" type="presParOf" srcId="{C9E79C03-9DF0-4A13-BA1B-86A771EBE919}" destId="{DE53F248-24AE-4DA9-9734-58A7307D28EA}" srcOrd="0" destOrd="0" presId="urn:microsoft.com/office/officeart/2005/8/layout/hierarchy1"/>
    <dgm:cxn modelId="{EF4DDFA3-E325-417A-960F-F2E2FB502973}" type="presParOf" srcId="{C9E79C03-9DF0-4A13-BA1B-86A771EBE919}" destId="{D29B1783-89A2-48B8-A484-F189E7703DE1}" srcOrd="1" destOrd="0" presId="urn:microsoft.com/office/officeart/2005/8/layout/hierarchy1"/>
    <dgm:cxn modelId="{B441507E-8F71-4BB4-B4D0-54C67D0B4E1E}" type="presParOf" srcId="{D29B1783-89A2-48B8-A484-F189E7703DE1}" destId="{D0FEB279-71C0-4F01-A1B0-29662C6026A1}" srcOrd="0" destOrd="0" presId="urn:microsoft.com/office/officeart/2005/8/layout/hierarchy1"/>
    <dgm:cxn modelId="{058A8ABD-6ADE-44F9-BE4B-02025CCE898F}" type="presParOf" srcId="{D0FEB279-71C0-4F01-A1B0-29662C6026A1}" destId="{B01AF590-7168-4E68-9A08-BD040DCDE8EF}" srcOrd="0" destOrd="0" presId="urn:microsoft.com/office/officeart/2005/8/layout/hierarchy1"/>
    <dgm:cxn modelId="{83D033BE-C1F0-4B70-8B4B-C518DF709367}" type="presParOf" srcId="{D0FEB279-71C0-4F01-A1B0-29662C6026A1}" destId="{EB427D6B-95B4-474E-99F3-6686CAA4AD1F}" srcOrd="1" destOrd="0" presId="urn:microsoft.com/office/officeart/2005/8/layout/hierarchy1"/>
    <dgm:cxn modelId="{C1033BAB-7BB5-4828-93BC-B248607977AA}" type="presParOf" srcId="{D29B1783-89A2-48B8-A484-F189E7703DE1}" destId="{AF9A0903-8C53-4BCF-9656-1A0E6258188E}" srcOrd="1" destOrd="0" presId="urn:microsoft.com/office/officeart/2005/8/layout/hierarchy1"/>
    <dgm:cxn modelId="{6BC181B4-0515-4BC5-9D7A-8C0CD9322B95}" type="presParOf" srcId="{C9E79C03-9DF0-4A13-BA1B-86A771EBE919}" destId="{043AE6F0-EE97-4221-A2EA-47EA3468C39C}" srcOrd="2" destOrd="0" presId="urn:microsoft.com/office/officeart/2005/8/layout/hierarchy1"/>
    <dgm:cxn modelId="{8B028DEC-8540-4BB1-B1C8-44128853CC75}" type="presParOf" srcId="{C9E79C03-9DF0-4A13-BA1B-86A771EBE919}" destId="{4B3E7029-8866-4850-9BB1-1D8F3B0307CE}" srcOrd="3" destOrd="0" presId="urn:microsoft.com/office/officeart/2005/8/layout/hierarchy1"/>
    <dgm:cxn modelId="{C21335A0-437D-4F57-AB8D-D976CD2F2D33}" type="presParOf" srcId="{4B3E7029-8866-4850-9BB1-1D8F3B0307CE}" destId="{816DB7D0-623A-40F4-90FE-D4624E588F1D}" srcOrd="0" destOrd="0" presId="urn:microsoft.com/office/officeart/2005/8/layout/hierarchy1"/>
    <dgm:cxn modelId="{43DCEDDA-13E6-4511-87EA-A90B012CA4B1}" type="presParOf" srcId="{816DB7D0-623A-40F4-90FE-D4624E588F1D}" destId="{02A029A6-9D70-46D6-9DBD-8C136AB1073E}" srcOrd="0" destOrd="0" presId="urn:microsoft.com/office/officeart/2005/8/layout/hierarchy1"/>
    <dgm:cxn modelId="{CF1CD326-3B1E-41AA-9E7A-EC815B6BD4B5}" type="presParOf" srcId="{816DB7D0-623A-40F4-90FE-D4624E588F1D}" destId="{64B043CE-F308-4496-B2E5-3D3597332957}" srcOrd="1" destOrd="0" presId="urn:microsoft.com/office/officeart/2005/8/layout/hierarchy1"/>
    <dgm:cxn modelId="{91970FD3-AE92-4EA2-9293-91C4C7A08DC4}" type="presParOf" srcId="{4B3E7029-8866-4850-9BB1-1D8F3B0307CE}" destId="{F53AC6B3-7CB6-4487-A498-710409AEDFFE}" srcOrd="1" destOrd="0" presId="urn:microsoft.com/office/officeart/2005/8/layout/hierarchy1"/>
    <dgm:cxn modelId="{A6626ABC-49D9-4C59-8699-E28F56C68924}" type="presParOf" srcId="{C9E79C03-9DF0-4A13-BA1B-86A771EBE919}" destId="{85ED51E8-5DC1-4800-8D47-56DF342246D8}" srcOrd="4" destOrd="0" presId="urn:microsoft.com/office/officeart/2005/8/layout/hierarchy1"/>
    <dgm:cxn modelId="{7A62EB75-A174-488D-A43E-06C1774C9554}" type="presParOf" srcId="{C9E79C03-9DF0-4A13-BA1B-86A771EBE919}" destId="{242160DC-6458-4D10-A890-C5E011A72B19}" srcOrd="5" destOrd="0" presId="urn:microsoft.com/office/officeart/2005/8/layout/hierarchy1"/>
    <dgm:cxn modelId="{63273182-4615-437C-8BC8-69E95DF4133A}" type="presParOf" srcId="{242160DC-6458-4D10-A890-C5E011A72B19}" destId="{E3A7B489-3EB6-46A2-B76E-5D5A75B4D22B}" srcOrd="0" destOrd="0" presId="urn:microsoft.com/office/officeart/2005/8/layout/hierarchy1"/>
    <dgm:cxn modelId="{7F80FD40-00FE-4A1A-9B32-1AF1DAC1ED8D}" type="presParOf" srcId="{E3A7B489-3EB6-46A2-B76E-5D5A75B4D22B}" destId="{79896E41-89A9-4351-BBF5-6816A58A74C2}" srcOrd="0" destOrd="0" presId="urn:microsoft.com/office/officeart/2005/8/layout/hierarchy1"/>
    <dgm:cxn modelId="{44AE6B53-88A4-4547-A48A-9E07EFB3B4A5}" type="presParOf" srcId="{E3A7B489-3EB6-46A2-B76E-5D5A75B4D22B}" destId="{EC26EF82-0F94-4A41-B7EF-F0581D7EEE40}" srcOrd="1" destOrd="0" presId="urn:microsoft.com/office/officeart/2005/8/layout/hierarchy1"/>
    <dgm:cxn modelId="{0952D708-F4A3-498A-9770-6D4055D68F09}" type="presParOf" srcId="{242160DC-6458-4D10-A890-C5E011A72B19}" destId="{69F5274C-DD93-411C-A919-183EDB3F550C}" srcOrd="1" destOrd="0" presId="urn:microsoft.com/office/officeart/2005/8/layout/hierarchy1"/>
    <dgm:cxn modelId="{D0F7D7D4-6403-4502-87AE-EEECEE11052D}" type="presParOf" srcId="{7B3F86E6-99C5-4B97-800F-359142A1C3E9}" destId="{41DEA95F-F1C3-4EE8-8262-0B5FA5E5B136}" srcOrd="2" destOrd="0" presId="urn:microsoft.com/office/officeart/2005/8/layout/hierarchy1"/>
    <dgm:cxn modelId="{0CA5CEDD-3D25-4347-8E37-406B5780C272}" type="presParOf" srcId="{7B3F86E6-99C5-4B97-800F-359142A1C3E9}" destId="{228EE95E-6A14-4DF0-9A90-F9CECA81386B}" srcOrd="3" destOrd="0" presId="urn:microsoft.com/office/officeart/2005/8/layout/hierarchy1"/>
    <dgm:cxn modelId="{1786F3E8-4E2F-4E31-BAEA-517E506E36A7}" type="presParOf" srcId="{228EE95E-6A14-4DF0-9A90-F9CECA81386B}" destId="{F96FD83B-6CF0-4285-9F0E-B81C469A4860}" srcOrd="0" destOrd="0" presId="urn:microsoft.com/office/officeart/2005/8/layout/hierarchy1"/>
    <dgm:cxn modelId="{0BFCC2A9-871B-4E74-ADEC-64E4368BCB51}" type="presParOf" srcId="{F96FD83B-6CF0-4285-9F0E-B81C469A4860}" destId="{7CE3FDB1-17CC-4264-82CA-27F4C1161E72}" srcOrd="0" destOrd="0" presId="urn:microsoft.com/office/officeart/2005/8/layout/hierarchy1"/>
    <dgm:cxn modelId="{2D72E893-32E6-458F-A962-3D5163716B9F}" type="presParOf" srcId="{F96FD83B-6CF0-4285-9F0E-B81C469A4860}" destId="{CD1187AA-E9CB-4317-AE75-6D7E991C8C39}" srcOrd="1" destOrd="0" presId="urn:microsoft.com/office/officeart/2005/8/layout/hierarchy1"/>
    <dgm:cxn modelId="{2630D27F-DB24-44BE-9BE7-4904BF71CC00}" type="presParOf" srcId="{228EE95E-6A14-4DF0-9A90-F9CECA81386B}" destId="{9DB41576-81E1-41ED-B9BF-75353261F0B4}" srcOrd="1" destOrd="0" presId="urn:microsoft.com/office/officeart/2005/8/layout/hierarchy1"/>
    <dgm:cxn modelId="{2A6893E7-A26D-42D8-BC05-30BB6A5EE8C2}" type="presParOf" srcId="{9DB41576-81E1-41ED-B9BF-75353261F0B4}" destId="{3B54B63D-5894-4E91-9B00-EEB232B58098}" srcOrd="0" destOrd="0" presId="urn:microsoft.com/office/officeart/2005/8/layout/hierarchy1"/>
    <dgm:cxn modelId="{845C2010-1323-4A7C-8574-21D808B68053}" type="presParOf" srcId="{9DB41576-81E1-41ED-B9BF-75353261F0B4}" destId="{2B0F6575-99C9-41B6-B63A-7D7730ECE147}" srcOrd="1" destOrd="0" presId="urn:microsoft.com/office/officeart/2005/8/layout/hierarchy1"/>
    <dgm:cxn modelId="{D72F0085-AB3B-4788-8321-28B38E3E72BD}" type="presParOf" srcId="{2B0F6575-99C9-41B6-B63A-7D7730ECE147}" destId="{12FB0EFA-E50D-4112-9294-8CFA786D943C}" srcOrd="0" destOrd="0" presId="urn:microsoft.com/office/officeart/2005/8/layout/hierarchy1"/>
    <dgm:cxn modelId="{5A650801-11D6-4108-88CF-9FD24ACFF963}" type="presParOf" srcId="{12FB0EFA-E50D-4112-9294-8CFA786D943C}" destId="{75AEC9C4-2DD9-49F9-B82F-B8C070EB8B11}" srcOrd="0" destOrd="0" presId="urn:microsoft.com/office/officeart/2005/8/layout/hierarchy1"/>
    <dgm:cxn modelId="{4C2DD836-5807-44B9-8B70-8CFF6B39BA3E}" type="presParOf" srcId="{12FB0EFA-E50D-4112-9294-8CFA786D943C}" destId="{41A9D2F0-3CD8-458E-B705-9D8FB7A39E59}" srcOrd="1" destOrd="0" presId="urn:microsoft.com/office/officeart/2005/8/layout/hierarchy1"/>
    <dgm:cxn modelId="{EDB3F3C9-6EAD-4352-8132-DF8F5A1D7C0B}" type="presParOf" srcId="{2B0F6575-99C9-41B6-B63A-7D7730ECE147}" destId="{07092E23-A3E0-4C72-99B8-B1D0B9FD6483}" srcOrd="1" destOrd="0" presId="urn:microsoft.com/office/officeart/2005/8/layout/hierarchy1"/>
    <dgm:cxn modelId="{215135A5-02CA-408F-905D-CB1FCEA9C941}" type="presParOf" srcId="{9DB41576-81E1-41ED-B9BF-75353261F0B4}" destId="{E4E09DC3-8C58-4E6F-8943-B2AEABBFA00A}" srcOrd="2" destOrd="0" presId="urn:microsoft.com/office/officeart/2005/8/layout/hierarchy1"/>
    <dgm:cxn modelId="{FA265322-923B-493D-8847-80F17BDF4C29}" type="presParOf" srcId="{9DB41576-81E1-41ED-B9BF-75353261F0B4}" destId="{34070B87-E7C1-47B8-A2E2-4E73BAB38DC7}" srcOrd="3" destOrd="0" presId="urn:microsoft.com/office/officeart/2005/8/layout/hierarchy1"/>
    <dgm:cxn modelId="{AE4B48DF-A4D3-4D41-B013-0C9E69D2002A}" type="presParOf" srcId="{34070B87-E7C1-47B8-A2E2-4E73BAB38DC7}" destId="{66330EF5-EBCF-40FF-8A69-8B18362F6D86}" srcOrd="0" destOrd="0" presId="urn:microsoft.com/office/officeart/2005/8/layout/hierarchy1"/>
    <dgm:cxn modelId="{EE614304-2595-44C6-893D-635F52D3F680}" type="presParOf" srcId="{66330EF5-EBCF-40FF-8A69-8B18362F6D86}" destId="{8718BDDC-79F4-4BB1-B458-CCCE79CD939A}" srcOrd="0" destOrd="0" presId="urn:microsoft.com/office/officeart/2005/8/layout/hierarchy1"/>
    <dgm:cxn modelId="{79E40497-C823-484F-857B-B697680E178C}" type="presParOf" srcId="{66330EF5-EBCF-40FF-8A69-8B18362F6D86}" destId="{DEE75F34-EA3C-4C76-952B-ABA5FA68E8A4}" srcOrd="1" destOrd="0" presId="urn:microsoft.com/office/officeart/2005/8/layout/hierarchy1"/>
    <dgm:cxn modelId="{292B324C-FE7D-4E93-B4F1-5B9CDF948AE2}" type="presParOf" srcId="{34070B87-E7C1-47B8-A2E2-4E73BAB38DC7}" destId="{DED26EDF-E126-4F00-907A-22FFFEEA7FF5}" srcOrd="1" destOrd="0" presId="urn:microsoft.com/office/officeart/2005/8/layout/hierarchy1"/>
    <dgm:cxn modelId="{99701C50-FF4E-4C66-AFFC-FE1260304BA0}" type="presParOf" srcId="{9DB41576-81E1-41ED-B9BF-75353261F0B4}" destId="{18C29C96-C200-4F24-ADD2-4677033C0A61}" srcOrd="4" destOrd="0" presId="urn:microsoft.com/office/officeart/2005/8/layout/hierarchy1"/>
    <dgm:cxn modelId="{79EE55BD-B6DC-46B6-A37C-E584AEA83D11}" type="presParOf" srcId="{9DB41576-81E1-41ED-B9BF-75353261F0B4}" destId="{C4F4E75E-4635-4256-A7A8-BCF4A7EFFA32}" srcOrd="5" destOrd="0" presId="urn:microsoft.com/office/officeart/2005/8/layout/hierarchy1"/>
    <dgm:cxn modelId="{373BD7A3-7903-47AE-890A-29EC23365B0D}" type="presParOf" srcId="{C4F4E75E-4635-4256-A7A8-BCF4A7EFFA32}" destId="{05255E86-E9E1-4E82-A8CA-EEBAFB8D5F12}" srcOrd="0" destOrd="0" presId="urn:microsoft.com/office/officeart/2005/8/layout/hierarchy1"/>
    <dgm:cxn modelId="{8FCF5325-D1F0-4851-83C8-8B4A331D2A2D}" type="presParOf" srcId="{05255E86-E9E1-4E82-A8CA-EEBAFB8D5F12}" destId="{8F8004A6-1AC2-49CE-BD11-17A04F4D100B}" srcOrd="0" destOrd="0" presId="urn:microsoft.com/office/officeart/2005/8/layout/hierarchy1"/>
    <dgm:cxn modelId="{63286155-7311-4AE3-A868-25F6461D033C}" type="presParOf" srcId="{05255E86-E9E1-4E82-A8CA-EEBAFB8D5F12}" destId="{383DD0C0-D0E3-414B-8B9D-99C44D3D3FD3}" srcOrd="1" destOrd="0" presId="urn:microsoft.com/office/officeart/2005/8/layout/hierarchy1"/>
    <dgm:cxn modelId="{F288B42A-5CC3-4050-BE03-84E86AEB5265}" type="presParOf" srcId="{C4F4E75E-4635-4256-A7A8-BCF4A7EFFA32}" destId="{580BCD67-1B63-4B78-AF13-199AC54CE850}" srcOrd="1" destOrd="0" presId="urn:microsoft.com/office/officeart/2005/8/layout/hierarchy1"/>
    <dgm:cxn modelId="{A624DBCF-588D-4436-8E54-96E3C514E3B5}" type="presParOf" srcId="{7B3F86E6-99C5-4B97-800F-359142A1C3E9}" destId="{ED1FEA16-9F73-46E3-9F61-919D7F84723D}" srcOrd="4" destOrd="0" presId="urn:microsoft.com/office/officeart/2005/8/layout/hierarchy1"/>
    <dgm:cxn modelId="{247E5DBB-BBC1-4161-9F32-21259B28C4F1}" type="presParOf" srcId="{7B3F86E6-99C5-4B97-800F-359142A1C3E9}" destId="{0A4D297F-DB80-472B-A663-B94F51BCF21A}" srcOrd="5" destOrd="0" presId="urn:microsoft.com/office/officeart/2005/8/layout/hierarchy1"/>
    <dgm:cxn modelId="{45918EC3-09C0-4ADF-A669-B435550F2F6D}" type="presParOf" srcId="{0A4D297F-DB80-472B-A663-B94F51BCF21A}" destId="{EBD822F7-2571-4F74-91DE-18EA25CF9F00}" srcOrd="0" destOrd="0" presId="urn:microsoft.com/office/officeart/2005/8/layout/hierarchy1"/>
    <dgm:cxn modelId="{A4DAE87B-2F17-4152-B83A-7952B4A975DE}" type="presParOf" srcId="{EBD822F7-2571-4F74-91DE-18EA25CF9F00}" destId="{9F0C20F7-52DE-4E94-9F13-B1C0242D885E}" srcOrd="0" destOrd="0" presId="urn:microsoft.com/office/officeart/2005/8/layout/hierarchy1"/>
    <dgm:cxn modelId="{CF0521BE-85F6-4E62-A7E8-4E75F56BC4BF}" type="presParOf" srcId="{EBD822F7-2571-4F74-91DE-18EA25CF9F00}" destId="{151E46B2-2E62-41C1-8109-D009BDCB0DE4}" srcOrd="1" destOrd="0" presId="urn:microsoft.com/office/officeart/2005/8/layout/hierarchy1"/>
    <dgm:cxn modelId="{8F02971A-7C72-477E-9031-5B29CFEDCDFA}" type="presParOf" srcId="{0A4D297F-DB80-472B-A663-B94F51BCF21A}" destId="{6C016218-61A2-4E29-8E6C-C5BD51DE2B9B}" srcOrd="1" destOrd="0" presId="urn:microsoft.com/office/officeart/2005/8/layout/hierarchy1"/>
    <dgm:cxn modelId="{7CCE1FC2-5DEC-4ACD-AB6E-697789D0C49A}" type="presParOf" srcId="{6C016218-61A2-4E29-8E6C-C5BD51DE2B9B}" destId="{F36EE89B-78A1-4532-814F-EC828EF70EFA}" srcOrd="0" destOrd="0" presId="urn:microsoft.com/office/officeart/2005/8/layout/hierarchy1"/>
    <dgm:cxn modelId="{9CD6D49E-C27D-42F7-9BE5-9D74F3EB3AF7}" type="presParOf" srcId="{6C016218-61A2-4E29-8E6C-C5BD51DE2B9B}" destId="{490E4607-5C31-40F9-9B52-520930A07C8F}" srcOrd="1" destOrd="0" presId="urn:microsoft.com/office/officeart/2005/8/layout/hierarchy1"/>
    <dgm:cxn modelId="{295D81E5-CCCE-4D3A-B341-B4F844A42EF0}" type="presParOf" srcId="{490E4607-5C31-40F9-9B52-520930A07C8F}" destId="{A20F032C-54B9-46C1-98DC-FFC7B0D769D4}" srcOrd="0" destOrd="0" presId="urn:microsoft.com/office/officeart/2005/8/layout/hierarchy1"/>
    <dgm:cxn modelId="{935D8D35-0BBB-415D-9F69-F55CC24409ED}" type="presParOf" srcId="{A20F032C-54B9-46C1-98DC-FFC7B0D769D4}" destId="{A817916F-2708-4D0D-B14D-2B839FBEE84F}" srcOrd="0" destOrd="0" presId="urn:microsoft.com/office/officeart/2005/8/layout/hierarchy1"/>
    <dgm:cxn modelId="{8DE698E6-F222-4F60-B197-E3D1712D8C9C}" type="presParOf" srcId="{A20F032C-54B9-46C1-98DC-FFC7B0D769D4}" destId="{16004F29-6037-4279-8F46-7B752E1FCA7C}" srcOrd="1" destOrd="0" presId="urn:microsoft.com/office/officeart/2005/8/layout/hierarchy1"/>
    <dgm:cxn modelId="{2484CCEC-7695-459E-9AC7-A8A662D245EA}" type="presParOf" srcId="{490E4607-5C31-40F9-9B52-520930A07C8F}" destId="{610DDAC6-A5A6-477F-9CC5-76798A039618}" srcOrd="1" destOrd="0" presId="urn:microsoft.com/office/officeart/2005/8/layout/hierarchy1"/>
    <dgm:cxn modelId="{6B826065-27FF-4569-8E75-E4FB758AC3D0}" type="presParOf" srcId="{6C016218-61A2-4E29-8E6C-C5BD51DE2B9B}" destId="{F99C52B8-8964-4FE6-A463-1C853AF9AC23}" srcOrd="2" destOrd="0" presId="urn:microsoft.com/office/officeart/2005/8/layout/hierarchy1"/>
    <dgm:cxn modelId="{40CA16B6-EF4B-4AEA-B5AC-C8BBD6C6332C}" type="presParOf" srcId="{6C016218-61A2-4E29-8E6C-C5BD51DE2B9B}" destId="{0546ACC6-D08E-4333-A541-DA93B65E87F1}" srcOrd="3" destOrd="0" presId="urn:microsoft.com/office/officeart/2005/8/layout/hierarchy1"/>
    <dgm:cxn modelId="{A2EE0C40-1283-4162-AC04-F79EB9F39198}" type="presParOf" srcId="{0546ACC6-D08E-4333-A541-DA93B65E87F1}" destId="{8CC407B1-05F7-45D5-BF30-88D04786447F}" srcOrd="0" destOrd="0" presId="urn:microsoft.com/office/officeart/2005/8/layout/hierarchy1"/>
    <dgm:cxn modelId="{60FA61D0-CD70-4992-B735-51AB489C07BE}" type="presParOf" srcId="{8CC407B1-05F7-45D5-BF30-88D04786447F}" destId="{2123BF06-453D-4466-8333-F9941E8A6B0B}" srcOrd="0" destOrd="0" presId="urn:microsoft.com/office/officeart/2005/8/layout/hierarchy1"/>
    <dgm:cxn modelId="{456F1C20-C465-402B-BA86-F95BE1C8ABFE}" type="presParOf" srcId="{8CC407B1-05F7-45D5-BF30-88D04786447F}" destId="{452E4B19-DAAF-4DCB-A616-63DDE500AC11}" srcOrd="1" destOrd="0" presId="urn:microsoft.com/office/officeart/2005/8/layout/hierarchy1"/>
    <dgm:cxn modelId="{77329304-D176-49A3-9B53-BD4B32C7C4D4}" type="presParOf" srcId="{0546ACC6-D08E-4333-A541-DA93B65E87F1}" destId="{3C05296C-36F0-4D9B-8B37-DBEB1DBA5F71}" srcOrd="1" destOrd="0" presId="urn:microsoft.com/office/officeart/2005/8/layout/hierarchy1"/>
    <dgm:cxn modelId="{9C3BDD5F-7EE8-4983-92AB-CB86717F617A}" type="presParOf" srcId="{6C016218-61A2-4E29-8E6C-C5BD51DE2B9B}" destId="{9D9F2E7C-5C41-4D74-A741-EEF8B2F726DD}" srcOrd="4" destOrd="0" presId="urn:microsoft.com/office/officeart/2005/8/layout/hierarchy1"/>
    <dgm:cxn modelId="{76C29BD7-FC0F-4E1F-B5D0-83126438F06A}" type="presParOf" srcId="{6C016218-61A2-4E29-8E6C-C5BD51DE2B9B}" destId="{056EB95D-40C8-44C7-AF30-2F9D418FC986}" srcOrd="5" destOrd="0" presId="urn:microsoft.com/office/officeart/2005/8/layout/hierarchy1"/>
    <dgm:cxn modelId="{9544DF46-F8DB-440E-B6C2-D84B35656C0D}" type="presParOf" srcId="{056EB95D-40C8-44C7-AF30-2F9D418FC986}" destId="{5E83AB97-33C9-4DE2-88B1-2B0653FAA730}" srcOrd="0" destOrd="0" presId="urn:microsoft.com/office/officeart/2005/8/layout/hierarchy1"/>
    <dgm:cxn modelId="{717A5305-9297-4FF3-AADA-334CA01979A7}" type="presParOf" srcId="{5E83AB97-33C9-4DE2-88B1-2B0653FAA730}" destId="{671F1CBE-CFD8-47C9-97ED-750D7530CA0D}" srcOrd="0" destOrd="0" presId="urn:microsoft.com/office/officeart/2005/8/layout/hierarchy1"/>
    <dgm:cxn modelId="{1DD6A948-670B-4C90-A374-36893EE38AC7}" type="presParOf" srcId="{5E83AB97-33C9-4DE2-88B1-2B0653FAA730}" destId="{5A1566B5-8FC3-475A-B975-1D852D596D87}" srcOrd="1" destOrd="0" presId="urn:microsoft.com/office/officeart/2005/8/layout/hierarchy1"/>
    <dgm:cxn modelId="{90871A97-0A13-4D62-B9C6-D1B9EB4640A4}" type="presParOf" srcId="{056EB95D-40C8-44C7-AF30-2F9D418FC986}" destId="{48193F6D-EE18-4F37-BFEF-06CC29C8CE54}" srcOrd="1" destOrd="0" presId="urn:microsoft.com/office/officeart/2005/8/layout/hierarchy1"/>
    <dgm:cxn modelId="{C0C56180-7B96-4902-B204-DE68DFF8C80E}" type="presParOf" srcId="{7B3F86E6-99C5-4B97-800F-359142A1C3E9}" destId="{0C7DF72D-B00B-4071-8A8E-9C1EABD96A93}" srcOrd="6" destOrd="0" presId="urn:microsoft.com/office/officeart/2005/8/layout/hierarchy1"/>
    <dgm:cxn modelId="{207F63E9-8BD0-4728-9C02-F7ADEB194502}" type="presParOf" srcId="{7B3F86E6-99C5-4B97-800F-359142A1C3E9}" destId="{D02A2B0F-2834-40D3-AF60-53715CA0924E}" srcOrd="7" destOrd="0" presId="urn:microsoft.com/office/officeart/2005/8/layout/hierarchy1"/>
    <dgm:cxn modelId="{CD1BA0A0-756E-415B-A71F-407973FCE492}" type="presParOf" srcId="{D02A2B0F-2834-40D3-AF60-53715CA0924E}" destId="{810CE986-B1FF-491F-A2FF-D77BF1FEE3D0}" srcOrd="0" destOrd="0" presId="urn:microsoft.com/office/officeart/2005/8/layout/hierarchy1"/>
    <dgm:cxn modelId="{3945C8B6-DEDE-498F-962D-9F81AC8F8744}" type="presParOf" srcId="{810CE986-B1FF-491F-A2FF-D77BF1FEE3D0}" destId="{DA44E7E4-3EB0-4AAD-89B0-4731D4F47693}" srcOrd="0" destOrd="0" presId="urn:microsoft.com/office/officeart/2005/8/layout/hierarchy1"/>
    <dgm:cxn modelId="{DCBCC975-A911-44D3-940B-CD78ACD30A19}" type="presParOf" srcId="{810CE986-B1FF-491F-A2FF-D77BF1FEE3D0}" destId="{00F78BCD-52F7-4C18-8C9C-CE8CAAA07C9A}" srcOrd="1" destOrd="0" presId="urn:microsoft.com/office/officeart/2005/8/layout/hierarchy1"/>
    <dgm:cxn modelId="{2F644ECE-B3F8-4EA5-8D92-8E09AE0D1F7E}" type="presParOf" srcId="{D02A2B0F-2834-40D3-AF60-53715CA0924E}" destId="{457FA5E4-418D-484C-B3FB-BEAD74CA80A6}" srcOrd="1" destOrd="0" presId="urn:microsoft.com/office/officeart/2005/8/layout/hierarchy1"/>
    <dgm:cxn modelId="{FDF93325-AD1F-4D5C-A2A0-A37A12E958CF}" type="presParOf" srcId="{457FA5E4-418D-484C-B3FB-BEAD74CA80A6}" destId="{9ACEBB14-D96A-4959-8B82-41FADAEB86D7}" srcOrd="0" destOrd="0" presId="urn:microsoft.com/office/officeart/2005/8/layout/hierarchy1"/>
    <dgm:cxn modelId="{18397C98-52B7-4634-98C2-E9A09DAF9EC3}" type="presParOf" srcId="{457FA5E4-418D-484C-B3FB-BEAD74CA80A6}" destId="{D8DCD0A6-AFAB-40B9-85DC-FD19E07F9E88}" srcOrd="1" destOrd="0" presId="urn:microsoft.com/office/officeart/2005/8/layout/hierarchy1"/>
    <dgm:cxn modelId="{3048C981-0257-46EF-94B1-B9CB8C69F279}" type="presParOf" srcId="{D8DCD0A6-AFAB-40B9-85DC-FD19E07F9E88}" destId="{ACBA80F0-67DA-4F9F-8279-4104FE2009C5}" srcOrd="0" destOrd="0" presId="urn:microsoft.com/office/officeart/2005/8/layout/hierarchy1"/>
    <dgm:cxn modelId="{77C8D236-E0C6-42E8-8772-F241D5A23295}" type="presParOf" srcId="{ACBA80F0-67DA-4F9F-8279-4104FE2009C5}" destId="{9CD40B8B-DC8E-4E84-A24D-8C7508AE9525}" srcOrd="0" destOrd="0" presId="urn:microsoft.com/office/officeart/2005/8/layout/hierarchy1"/>
    <dgm:cxn modelId="{4B365973-984E-4064-9F93-24F7CB3C1B87}" type="presParOf" srcId="{ACBA80F0-67DA-4F9F-8279-4104FE2009C5}" destId="{3E3F04EB-E2C1-453D-BDF5-1341977A75EF}" srcOrd="1" destOrd="0" presId="urn:microsoft.com/office/officeart/2005/8/layout/hierarchy1"/>
    <dgm:cxn modelId="{B5F636C3-3986-44F9-806B-CF71EFC073A9}" type="presParOf" srcId="{D8DCD0A6-AFAB-40B9-85DC-FD19E07F9E88}" destId="{343D082C-9EA2-44C9-8FB1-6134647E28B3}" srcOrd="1" destOrd="0" presId="urn:microsoft.com/office/officeart/2005/8/layout/hierarchy1"/>
    <dgm:cxn modelId="{3373639A-CA10-454A-B04D-40A8C103C254}" type="presParOf" srcId="{457FA5E4-418D-484C-B3FB-BEAD74CA80A6}" destId="{A5749AF3-9BE2-474B-B159-63C81790F5AC}" srcOrd="2" destOrd="0" presId="urn:microsoft.com/office/officeart/2005/8/layout/hierarchy1"/>
    <dgm:cxn modelId="{1348310A-587B-4469-83A8-F29626FBFAFC}" type="presParOf" srcId="{457FA5E4-418D-484C-B3FB-BEAD74CA80A6}" destId="{B6F3CF57-EBF8-4FE1-8574-E44D67DA3048}" srcOrd="3" destOrd="0" presId="urn:microsoft.com/office/officeart/2005/8/layout/hierarchy1"/>
    <dgm:cxn modelId="{2086B495-6DA9-4D3E-9D2E-FC6C518F7319}" type="presParOf" srcId="{B6F3CF57-EBF8-4FE1-8574-E44D67DA3048}" destId="{7DCC8850-AEBF-4611-8479-3E35164A8858}" srcOrd="0" destOrd="0" presId="urn:microsoft.com/office/officeart/2005/8/layout/hierarchy1"/>
    <dgm:cxn modelId="{B1CE1E09-F840-4D4B-BD25-A5F0E2FE0C40}" type="presParOf" srcId="{7DCC8850-AEBF-4611-8479-3E35164A8858}" destId="{C3506F86-153A-440C-8D24-A5A6420EFF7C}" srcOrd="0" destOrd="0" presId="urn:microsoft.com/office/officeart/2005/8/layout/hierarchy1"/>
    <dgm:cxn modelId="{0B5D4D4C-F138-4724-9C45-17CBF8468356}" type="presParOf" srcId="{7DCC8850-AEBF-4611-8479-3E35164A8858}" destId="{529CAD4B-6C20-49B2-A72C-66970305D90C}" srcOrd="1" destOrd="0" presId="urn:microsoft.com/office/officeart/2005/8/layout/hierarchy1"/>
    <dgm:cxn modelId="{61EE7B7E-8566-41CD-B485-23E8F7AE02B3}" type="presParOf" srcId="{B6F3CF57-EBF8-4FE1-8574-E44D67DA3048}" destId="{4FA56137-855B-4F8D-9EAF-319A06A0F477}" srcOrd="1" destOrd="0" presId="urn:microsoft.com/office/officeart/2005/8/layout/hierarchy1"/>
    <dgm:cxn modelId="{57EA675A-EB4B-4D4F-B4D8-AB6BB228EDCE}" type="presParOf" srcId="{457FA5E4-418D-484C-B3FB-BEAD74CA80A6}" destId="{A54689CC-2313-4B78-A7A1-76ECEBFCE1E4}" srcOrd="4" destOrd="0" presId="urn:microsoft.com/office/officeart/2005/8/layout/hierarchy1"/>
    <dgm:cxn modelId="{EE120C30-0CF9-4CBD-9760-3316879E96B9}" type="presParOf" srcId="{457FA5E4-418D-484C-B3FB-BEAD74CA80A6}" destId="{5A99FE14-B487-41A9-856F-46E7F334F243}" srcOrd="5" destOrd="0" presId="urn:microsoft.com/office/officeart/2005/8/layout/hierarchy1"/>
    <dgm:cxn modelId="{B9C48F08-57B7-4EE0-8A44-706351C19D37}" type="presParOf" srcId="{5A99FE14-B487-41A9-856F-46E7F334F243}" destId="{781DCD5E-6E91-4670-872D-1524510BA4B7}" srcOrd="0" destOrd="0" presId="urn:microsoft.com/office/officeart/2005/8/layout/hierarchy1"/>
    <dgm:cxn modelId="{35B852DB-C8F6-4E18-827B-BDEDA8326AEF}" type="presParOf" srcId="{781DCD5E-6E91-4670-872D-1524510BA4B7}" destId="{8A40496E-4503-4B27-8B40-A004FE37C700}" srcOrd="0" destOrd="0" presId="urn:microsoft.com/office/officeart/2005/8/layout/hierarchy1"/>
    <dgm:cxn modelId="{B085F1C3-E7CF-4592-92E1-F78D88303EF8}" type="presParOf" srcId="{781DCD5E-6E91-4670-872D-1524510BA4B7}" destId="{7FA442A7-C681-404A-9989-9C348FAB88BB}" srcOrd="1" destOrd="0" presId="urn:microsoft.com/office/officeart/2005/8/layout/hierarchy1"/>
    <dgm:cxn modelId="{C5C53FC8-D488-4549-99D8-51E00A21BB69}" type="presParOf" srcId="{5A99FE14-B487-41A9-856F-46E7F334F243}" destId="{EC0ED16A-2E39-4497-9DB9-BC7D76BFB58F}" srcOrd="1" destOrd="0" presId="urn:microsoft.com/office/officeart/2005/8/layout/hierarchy1"/>
    <dgm:cxn modelId="{4DFD148A-225C-45D7-BA75-1A480796A382}" type="presParOf" srcId="{7B3F86E6-99C5-4B97-800F-359142A1C3E9}" destId="{967218F9-1F75-4A00-95CC-AC207AEAAFD5}" srcOrd="8" destOrd="0" presId="urn:microsoft.com/office/officeart/2005/8/layout/hierarchy1"/>
    <dgm:cxn modelId="{ED72A266-1D4A-4655-8108-6A0621234562}" type="presParOf" srcId="{7B3F86E6-99C5-4B97-800F-359142A1C3E9}" destId="{262852A6-2159-4F73-B2AF-2A8AF1236348}" srcOrd="9" destOrd="0" presId="urn:microsoft.com/office/officeart/2005/8/layout/hierarchy1"/>
    <dgm:cxn modelId="{4023B50C-3770-44A4-BE98-740EF4CB7AFD}" type="presParOf" srcId="{262852A6-2159-4F73-B2AF-2A8AF1236348}" destId="{9F570192-078D-48A9-82AB-4B659C631668}" srcOrd="0" destOrd="0" presId="urn:microsoft.com/office/officeart/2005/8/layout/hierarchy1"/>
    <dgm:cxn modelId="{53A1E5B6-5DC9-4F44-B676-F3B410A4F286}" type="presParOf" srcId="{9F570192-078D-48A9-82AB-4B659C631668}" destId="{CF4195E4-4516-428F-B269-F3C624A15531}" srcOrd="0" destOrd="0" presId="urn:microsoft.com/office/officeart/2005/8/layout/hierarchy1"/>
    <dgm:cxn modelId="{2DEBFEC7-27CB-46A4-8FE3-8C5B96BFE050}" type="presParOf" srcId="{9F570192-078D-48A9-82AB-4B659C631668}" destId="{9B742A0E-3614-4B56-B002-80D61081596A}" srcOrd="1" destOrd="0" presId="urn:microsoft.com/office/officeart/2005/8/layout/hierarchy1"/>
    <dgm:cxn modelId="{A809348B-7F93-44C0-BB9D-F7841E71CB8D}" type="presParOf" srcId="{262852A6-2159-4F73-B2AF-2A8AF1236348}" destId="{9E1BB9EB-7D09-4109-B51D-D7D190A4F6C3}" srcOrd="1" destOrd="0" presId="urn:microsoft.com/office/officeart/2005/8/layout/hierarchy1"/>
    <dgm:cxn modelId="{74156C0E-6621-46CF-A30C-AA1EC344ED3C}" type="presParOf" srcId="{9E1BB9EB-7D09-4109-B51D-D7D190A4F6C3}" destId="{133EE6F8-93F0-444E-AA7A-92579202AF07}" srcOrd="0" destOrd="0" presId="urn:microsoft.com/office/officeart/2005/8/layout/hierarchy1"/>
    <dgm:cxn modelId="{2CC6BA7F-6D41-4B67-881E-AC62C5DD87D5}" type="presParOf" srcId="{9E1BB9EB-7D09-4109-B51D-D7D190A4F6C3}" destId="{871753B0-CB60-4161-A001-997FF153DD99}" srcOrd="1" destOrd="0" presId="urn:microsoft.com/office/officeart/2005/8/layout/hierarchy1"/>
    <dgm:cxn modelId="{456D7952-3090-4356-80D5-C47EEE01CFF1}" type="presParOf" srcId="{871753B0-CB60-4161-A001-997FF153DD99}" destId="{768E9E08-0180-45E6-BE4F-746B757D078F}" srcOrd="0" destOrd="0" presId="urn:microsoft.com/office/officeart/2005/8/layout/hierarchy1"/>
    <dgm:cxn modelId="{4107EEF7-0F41-468B-8724-D1FDB943E089}" type="presParOf" srcId="{768E9E08-0180-45E6-BE4F-746B757D078F}" destId="{BDD8333A-18C8-46D1-9485-1D07814367A8}" srcOrd="0" destOrd="0" presId="urn:microsoft.com/office/officeart/2005/8/layout/hierarchy1"/>
    <dgm:cxn modelId="{E782D627-786F-4B25-AF0F-A91AF80D4AF8}" type="presParOf" srcId="{768E9E08-0180-45E6-BE4F-746B757D078F}" destId="{EAF298A0-7D70-41F6-8E15-6A8D3599FFD8}" srcOrd="1" destOrd="0" presId="urn:microsoft.com/office/officeart/2005/8/layout/hierarchy1"/>
    <dgm:cxn modelId="{6466A230-25A6-44F1-ADE4-A2DEE1238426}" type="presParOf" srcId="{871753B0-CB60-4161-A001-997FF153DD99}" destId="{EE0D7065-35B8-4654-8490-D2CB8FADCC2A}" srcOrd="1" destOrd="0" presId="urn:microsoft.com/office/officeart/2005/8/layout/hierarchy1"/>
    <dgm:cxn modelId="{FD010515-9778-4A43-B426-36C395D56DD1}" type="presParOf" srcId="{9E1BB9EB-7D09-4109-B51D-D7D190A4F6C3}" destId="{3E07A715-8136-43EC-9917-17C5D6ABFE59}" srcOrd="2" destOrd="0" presId="urn:microsoft.com/office/officeart/2005/8/layout/hierarchy1"/>
    <dgm:cxn modelId="{6DCEB9BF-CDAE-4D4B-BC45-67AFAD39260B}" type="presParOf" srcId="{9E1BB9EB-7D09-4109-B51D-D7D190A4F6C3}" destId="{148C3042-0C9E-4435-9DE2-42A61ED07740}" srcOrd="3" destOrd="0" presId="urn:microsoft.com/office/officeart/2005/8/layout/hierarchy1"/>
    <dgm:cxn modelId="{2B3BA551-40C6-4E51-996B-A8CF9CB6D143}" type="presParOf" srcId="{148C3042-0C9E-4435-9DE2-42A61ED07740}" destId="{06C4594E-C1EF-40E7-90EF-23B317E13482}" srcOrd="0" destOrd="0" presId="urn:microsoft.com/office/officeart/2005/8/layout/hierarchy1"/>
    <dgm:cxn modelId="{F113A507-DC73-49A3-AC65-B2B51F577C1C}" type="presParOf" srcId="{06C4594E-C1EF-40E7-90EF-23B317E13482}" destId="{F330D788-DF07-410E-B52D-567B2B04043E}" srcOrd="0" destOrd="0" presId="urn:microsoft.com/office/officeart/2005/8/layout/hierarchy1"/>
    <dgm:cxn modelId="{2FFE1A9A-1A28-47D1-81B1-A042356D6A1F}" type="presParOf" srcId="{06C4594E-C1EF-40E7-90EF-23B317E13482}" destId="{19E0F348-D46A-4398-999D-DE48FFEC1052}" srcOrd="1" destOrd="0" presId="urn:microsoft.com/office/officeart/2005/8/layout/hierarchy1"/>
    <dgm:cxn modelId="{A975AD05-3DA4-4EB3-BC80-4DF52253642F}" type="presParOf" srcId="{148C3042-0C9E-4435-9DE2-42A61ED07740}" destId="{6C4618D4-A756-432A-9508-E8485EF15CAE}" srcOrd="1" destOrd="0" presId="urn:microsoft.com/office/officeart/2005/8/layout/hierarchy1"/>
    <dgm:cxn modelId="{FC79BC9F-FD86-4A7E-955C-A6BCCAA292E8}" type="presParOf" srcId="{9E1BB9EB-7D09-4109-B51D-D7D190A4F6C3}" destId="{EA0AA590-7F8D-46F8-8589-B457C821F1AE}" srcOrd="4" destOrd="0" presId="urn:microsoft.com/office/officeart/2005/8/layout/hierarchy1"/>
    <dgm:cxn modelId="{641BCFBE-479D-4111-B6AB-76E7147B061C}" type="presParOf" srcId="{9E1BB9EB-7D09-4109-B51D-D7D190A4F6C3}" destId="{DA963613-9A16-4264-A088-2EAE0BD69018}" srcOrd="5" destOrd="0" presId="urn:microsoft.com/office/officeart/2005/8/layout/hierarchy1"/>
    <dgm:cxn modelId="{5DEEC419-4380-4CE2-BF3D-72470A91C7C8}" type="presParOf" srcId="{DA963613-9A16-4264-A088-2EAE0BD69018}" destId="{46D754B7-090F-477C-A095-D5786E7950DA}" srcOrd="0" destOrd="0" presId="urn:microsoft.com/office/officeart/2005/8/layout/hierarchy1"/>
    <dgm:cxn modelId="{BFF82572-E3DE-4B9E-913C-60E4A54D415F}" type="presParOf" srcId="{46D754B7-090F-477C-A095-D5786E7950DA}" destId="{80E84243-4A4C-4478-BEC3-4BD200390F7A}" srcOrd="0" destOrd="0" presId="urn:microsoft.com/office/officeart/2005/8/layout/hierarchy1"/>
    <dgm:cxn modelId="{EB07234A-39B1-4AF1-AC2B-A1B22EF3518A}" type="presParOf" srcId="{46D754B7-090F-477C-A095-D5786E7950DA}" destId="{379C92D1-CCE0-4B07-84AA-16D7E98C0C79}" srcOrd="1" destOrd="0" presId="urn:microsoft.com/office/officeart/2005/8/layout/hierarchy1"/>
    <dgm:cxn modelId="{D32D02A4-F3D8-45BA-871E-5C9ED6D9325C}" type="presParOf" srcId="{DA963613-9A16-4264-A088-2EAE0BD69018}" destId="{3E55E73B-BFCA-47F7-B305-8C91277A46B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701794-9D7A-43B6-B37E-967187918B51}" type="doc">
      <dgm:prSet loTypeId="urn:microsoft.com/office/officeart/2005/8/layout/pList2" loCatId="list" qsTypeId="urn:microsoft.com/office/officeart/2005/8/quickstyle/3d1" qsCatId="3D" csTypeId="urn:microsoft.com/office/officeart/2005/8/colors/colorful4" csCatId="colorful" phldr="1"/>
      <dgm:spPr/>
    </dgm:pt>
    <dgm:pt modelId="{81710477-6D87-4AA9-80E8-85942ED0E7B5}">
      <dgm:prSet phldrT="[Văn bản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en-VI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E03031-E2B8-4BC9-B609-5B9B062007D4}" type="parTrans" cxnId="{105326CC-220E-4927-B362-DBAEFA88C22E}">
      <dgm:prSet/>
      <dgm:spPr/>
      <dgm:t>
        <a:bodyPr/>
        <a:lstStyle/>
        <a:p>
          <a:endParaRPr lang="en-VI"/>
        </a:p>
      </dgm:t>
    </dgm:pt>
    <dgm:pt modelId="{72C2F2AC-E0D0-465E-A716-71B79D70218E}" type="sibTrans" cxnId="{105326CC-220E-4927-B362-DBAEFA88C22E}">
      <dgm:prSet/>
      <dgm:spPr/>
      <dgm:t>
        <a:bodyPr/>
        <a:lstStyle/>
        <a:p>
          <a:endParaRPr lang="en-VI"/>
        </a:p>
      </dgm:t>
    </dgm:pt>
    <dgm:pt modelId="{6CCFC15F-9227-4FBA-943B-5CE888471E28}">
      <dgm:prSet phldrT="[Văn bản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en-VI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2A82B0-46DE-46C6-9494-B48E53D1B5A9}" type="parTrans" cxnId="{4D65EB2A-4FCB-4E92-AC3C-BB58B4CBAB99}">
      <dgm:prSet/>
      <dgm:spPr/>
      <dgm:t>
        <a:bodyPr/>
        <a:lstStyle/>
        <a:p>
          <a:endParaRPr lang="en-VI"/>
        </a:p>
      </dgm:t>
    </dgm:pt>
    <dgm:pt modelId="{F3151C3B-9453-4E37-94E7-08EFA7B9AF2D}" type="sibTrans" cxnId="{4D65EB2A-4FCB-4E92-AC3C-BB58B4CBAB99}">
      <dgm:prSet/>
      <dgm:spPr/>
      <dgm:t>
        <a:bodyPr/>
        <a:lstStyle/>
        <a:p>
          <a:endParaRPr lang="en-VI"/>
        </a:p>
      </dgm:t>
    </dgm:pt>
    <dgm:pt modelId="{520D6BC2-A294-4CE2-A9A3-16C994340C95}">
      <dgm:prSet phldrT="[Văn bản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ĐMR</a:t>
          </a:r>
          <a:endParaRPr lang="en-VI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279BC-2392-460F-923D-173D39558DB0}" type="parTrans" cxnId="{12434C09-C335-4ECB-8B7F-9D97BAD2C187}">
      <dgm:prSet/>
      <dgm:spPr/>
      <dgm:t>
        <a:bodyPr/>
        <a:lstStyle/>
        <a:p>
          <a:endParaRPr lang="en-VI"/>
        </a:p>
      </dgm:t>
    </dgm:pt>
    <dgm:pt modelId="{C3BE4715-74D0-44EA-B88E-10AB8FD37960}" type="sibTrans" cxnId="{12434C09-C335-4ECB-8B7F-9D97BAD2C187}">
      <dgm:prSet/>
      <dgm:spPr/>
      <dgm:t>
        <a:bodyPr/>
        <a:lstStyle/>
        <a:p>
          <a:endParaRPr lang="en-VI"/>
        </a:p>
      </dgm:t>
    </dgm:pt>
    <dgm:pt modelId="{36DF1B0F-E8EA-45C2-A9E0-BDBEFA8195F1}">
      <dgm:prSet phldrT="[Văn bản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KTĐG</a:t>
          </a:r>
          <a:endParaRPr lang="en-VI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5C3D5E-F698-4BA0-9A5B-CA905396FDB0}" type="parTrans" cxnId="{58D7CAB3-D48B-4AA8-8374-0C23694974A7}">
      <dgm:prSet/>
      <dgm:spPr/>
      <dgm:t>
        <a:bodyPr/>
        <a:lstStyle/>
        <a:p>
          <a:endParaRPr lang="en-VI"/>
        </a:p>
      </dgm:t>
    </dgm:pt>
    <dgm:pt modelId="{1C5D7932-34CD-40A2-BF4F-DFAEDB0519DA}" type="sibTrans" cxnId="{58D7CAB3-D48B-4AA8-8374-0C23694974A7}">
      <dgm:prSet/>
      <dgm:spPr/>
      <dgm:t>
        <a:bodyPr/>
        <a:lstStyle/>
        <a:p>
          <a:endParaRPr lang="en-VI"/>
        </a:p>
      </dgm:t>
    </dgm:pt>
    <dgm:pt modelId="{72BD691D-DF39-4914-9963-D9707465B810}">
      <dgm:prSet phldrT="[Văn bản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tiện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hỗ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trợ</a:t>
          </a:r>
          <a:endParaRPr lang="en-VI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EFAB16-75FE-442F-B35D-5AB87F2DAA0C}" type="parTrans" cxnId="{034B4BA3-D691-472E-92AF-78EEF9159DF6}">
      <dgm:prSet/>
      <dgm:spPr/>
      <dgm:t>
        <a:bodyPr/>
        <a:lstStyle/>
        <a:p>
          <a:endParaRPr lang="en-VI"/>
        </a:p>
      </dgm:t>
    </dgm:pt>
    <dgm:pt modelId="{41A42320-3641-451D-9A3D-7AAB74F1DBEB}" type="sibTrans" cxnId="{034B4BA3-D691-472E-92AF-78EEF9159DF6}">
      <dgm:prSet/>
      <dgm:spPr/>
      <dgm:t>
        <a:bodyPr/>
        <a:lstStyle/>
        <a:p>
          <a:endParaRPr lang="en-VI"/>
        </a:p>
      </dgm:t>
    </dgm:pt>
    <dgm:pt modelId="{D2B6593D-EE6B-4538-A066-62F2ADBC5A4F}" type="pres">
      <dgm:prSet presAssocID="{74701794-9D7A-43B6-B37E-967187918B51}" presName="Name0" presStyleCnt="0">
        <dgm:presLayoutVars>
          <dgm:dir/>
          <dgm:resizeHandles val="exact"/>
        </dgm:presLayoutVars>
      </dgm:prSet>
      <dgm:spPr/>
    </dgm:pt>
    <dgm:pt modelId="{E5577DDE-36E1-4907-9F9F-93400486C358}" type="pres">
      <dgm:prSet presAssocID="{74701794-9D7A-43B6-B37E-967187918B51}" presName="bkgdShp" presStyleLbl="alignAccFollowNode1" presStyleIdx="0" presStyleCnt="1"/>
      <dgm:spPr/>
    </dgm:pt>
    <dgm:pt modelId="{4D798D75-10B2-4572-8B05-0B70598857F7}" type="pres">
      <dgm:prSet presAssocID="{74701794-9D7A-43B6-B37E-967187918B51}" presName="linComp" presStyleCnt="0"/>
      <dgm:spPr/>
    </dgm:pt>
    <dgm:pt modelId="{C683D5ED-96FA-4467-A8E3-BF7E21F280D8}" type="pres">
      <dgm:prSet presAssocID="{81710477-6D87-4AA9-80E8-85942ED0E7B5}" presName="compNode" presStyleCnt="0"/>
      <dgm:spPr/>
    </dgm:pt>
    <dgm:pt modelId="{95D2EAA2-E640-423C-A443-8A56B7456F20}" type="pres">
      <dgm:prSet presAssocID="{81710477-6D87-4AA9-80E8-85942ED0E7B5}" presName="node" presStyleLbl="node1" presStyleIdx="0" presStyleCnt="5">
        <dgm:presLayoutVars>
          <dgm:bulletEnabled val="1"/>
        </dgm:presLayoutVars>
      </dgm:prSet>
      <dgm:spPr/>
    </dgm:pt>
    <dgm:pt modelId="{5946B372-29B1-4979-A363-94700E45FEC3}" type="pres">
      <dgm:prSet presAssocID="{81710477-6D87-4AA9-80E8-85942ED0E7B5}" presName="invisiNode" presStyleLbl="node1" presStyleIdx="0" presStyleCnt="5"/>
      <dgm:spPr/>
    </dgm:pt>
    <dgm:pt modelId="{C30144B5-F048-4949-81F2-7637F7F22D24}" type="pres">
      <dgm:prSet presAssocID="{81710477-6D87-4AA9-80E8-85942ED0E7B5}" presName="imagNode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</dgm:spPr>
    </dgm:pt>
    <dgm:pt modelId="{246BE340-405E-42AC-8720-E1EFE3568BE4}" type="pres">
      <dgm:prSet presAssocID="{72C2F2AC-E0D0-465E-A716-71B79D70218E}" presName="sibTrans" presStyleLbl="sibTrans2D1" presStyleIdx="0" presStyleCnt="0"/>
      <dgm:spPr/>
    </dgm:pt>
    <dgm:pt modelId="{970838AE-908E-41C1-BC01-10251756A1E5}" type="pres">
      <dgm:prSet presAssocID="{6CCFC15F-9227-4FBA-943B-5CE888471E28}" presName="compNode" presStyleCnt="0"/>
      <dgm:spPr/>
    </dgm:pt>
    <dgm:pt modelId="{1193E23F-6F5D-4114-B446-2969F5D09347}" type="pres">
      <dgm:prSet presAssocID="{6CCFC15F-9227-4FBA-943B-5CE888471E28}" presName="node" presStyleLbl="node1" presStyleIdx="1" presStyleCnt="5">
        <dgm:presLayoutVars>
          <dgm:bulletEnabled val="1"/>
        </dgm:presLayoutVars>
      </dgm:prSet>
      <dgm:spPr/>
    </dgm:pt>
    <dgm:pt modelId="{DAAC0F3D-D93E-4100-AD7A-228538386E1C}" type="pres">
      <dgm:prSet presAssocID="{6CCFC15F-9227-4FBA-943B-5CE888471E28}" presName="invisiNode" presStyleLbl="node1" presStyleIdx="1" presStyleCnt="5"/>
      <dgm:spPr/>
    </dgm:pt>
    <dgm:pt modelId="{EAAE68CC-DC02-4996-850C-CACC6E76AE14}" type="pres">
      <dgm:prSet presAssocID="{6CCFC15F-9227-4FBA-943B-5CE888471E28}" presName="imagNode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47000" r="-47000"/>
          </a:stretch>
        </a:blipFill>
      </dgm:spPr>
    </dgm:pt>
    <dgm:pt modelId="{38CEC102-89AF-4392-AD9D-F06C8AA255A9}" type="pres">
      <dgm:prSet presAssocID="{F3151C3B-9453-4E37-94E7-08EFA7B9AF2D}" presName="sibTrans" presStyleLbl="sibTrans2D1" presStyleIdx="0" presStyleCnt="0"/>
      <dgm:spPr/>
    </dgm:pt>
    <dgm:pt modelId="{FBA39630-9104-4D24-BA6F-B49928757961}" type="pres">
      <dgm:prSet presAssocID="{520D6BC2-A294-4CE2-A9A3-16C994340C95}" presName="compNode" presStyleCnt="0"/>
      <dgm:spPr/>
    </dgm:pt>
    <dgm:pt modelId="{39450CA8-6552-4DC9-AEFF-EC765B0F82B5}" type="pres">
      <dgm:prSet presAssocID="{520D6BC2-A294-4CE2-A9A3-16C994340C95}" presName="node" presStyleLbl="node1" presStyleIdx="2" presStyleCnt="5">
        <dgm:presLayoutVars>
          <dgm:bulletEnabled val="1"/>
        </dgm:presLayoutVars>
      </dgm:prSet>
      <dgm:spPr/>
    </dgm:pt>
    <dgm:pt modelId="{BC84883D-4A66-42BF-9E03-0C8C51AB374B}" type="pres">
      <dgm:prSet presAssocID="{520D6BC2-A294-4CE2-A9A3-16C994340C95}" presName="invisiNode" presStyleLbl="node1" presStyleIdx="2" presStyleCnt="5"/>
      <dgm:spPr/>
    </dgm:pt>
    <dgm:pt modelId="{DE592357-93C2-4F28-BD78-93B5B2927BED}" type="pres">
      <dgm:prSet presAssocID="{520D6BC2-A294-4CE2-A9A3-16C994340C95}" presName="imagNode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23000" r="-23000"/>
          </a:stretch>
        </a:blipFill>
      </dgm:spPr>
    </dgm:pt>
    <dgm:pt modelId="{249ECE47-14EA-4A57-8692-6780E206FDF8}" type="pres">
      <dgm:prSet presAssocID="{C3BE4715-74D0-44EA-B88E-10AB8FD37960}" presName="sibTrans" presStyleLbl="sibTrans2D1" presStyleIdx="0" presStyleCnt="0"/>
      <dgm:spPr/>
    </dgm:pt>
    <dgm:pt modelId="{4A2C2F18-1F9B-4C55-AC8C-0F59AD5334C0}" type="pres">
      <dgm:prSet presAssocID="{36DF1B0F-E8EA-45C2-A9E0-BDBEFA8195F1}" presName="compNode" presStyleCnt="0"/>
      <dgm:spPr/>
    </dgm:pt>
    <dgm:pt modelId="{3A55DC1A-C8E3-4E8E-8FDF-388610E5447B}" type="pres">
      <dgm:prSet presAssocID="{36DF1B0F-E8EA-45C2-A9E0-BDBEFA8195F1}" presName="node" presStyleLbl="node1" presStyleIdx="3" presStyleCnt="5">
        <dgm:presLayoutVars>
          <dgm:bulletEnabled val="1"/>
        </dgm:presLayoutVars>
      </dgm:prSet>
      <dgm:spPr/>
    </dgm:pt>
    <dgm:pt modelId="{C2A6845E-36C3-4702-BA2D-316CA51B8A83}" type="pres">
      <dgm:prSet presAssocID="{36DF1B0F-E8EA-45C2-A9E0-BDBEFA8195F1}" presName="invisiNode" presStyleLbl="node1" presStyleIdx="3" presStyleCnt="5"/>
      <dgm:spPr/>
    </dgm:pt>
    <dgm:pt modelId="{5B080D99-CC78-49AF-9212-C0786BC75711}" type="pres">
      <dgm:prSet presAssocID="{36DF1B0F-E8EA-45C2-A9E0-BDBEFA8195F1}" presName="imagNode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23000" r="-23000"/>
          </a:stretch>
        </a:blipFill>
      </dgm:spPr>
    </dgm:pt>
    <dgm:pt modelId="{515AC703-2A57-4CB2-BF3E-E97977BDEC17}" type="pres">
      <dgm:prSet presAssocID="{1C5D7932-34CD-40A2-BF4F-DFAEDB0519DA}" presName="sibTrans" presStyleLbl="sibTrans2D1" presStyleIdx="0" presStyleCnt="0"/>
      <dgm:spPr/>
    </dgm:pt>
    <dgm:pt modelId="{512B78C8-E2CB-4C40-8323-D0ADF67A2AB5}" type="pres">
      <dgm:prSet presAssocID="{72BD691D-DF39-4914-9963-D9707465B810}" presName="compNode" presStyleCnt="0"/>
      <dgm:spPr/>
    </dgm:pt>
    <dgm:pt modelId="{20C3E7B5-E613-45F6-A9AA-9A5D45EB2E73}" type="pres">
      <dgm:prSet presAssocID="{72BD691D-DF39-4914-9963-D9707465B810}" presName="node" presStyleLbl="node1" presStyleIdx="4" presStyleCnt="5">
        <dgm:presLayoutVars>
          <dgm:bulletEnabled val="1"/>
        </dgm:presLayoutVars>
      </dgm:prSet>
      <dgm:spPr/>
    </dgm:pt>
    <dgm:pt modelId="{131CCDB5-2770-42D1-9BBE-AC9E1C584FAA}" type="pres">
      <dgm:prSet presAssocID="{72BD691D-DF39-4914-9963-D9707465B810}" presName="invisiNode" presStyleLbl="node1" presStyleIdx="4" presStyleCnt="5"/>
      <dgm:spPr/>
    </dgm:pt>
    <dgm:pt modelId="{C53130D1-1A1D-4B91-B405-AF7454E27446}" type="pres">
      <dgm:prSet presAssocID="{72BD691D-DF39-4914-9963-D9707465B810}" presName="imagNode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53000" r="-53000"/>
          </a:stretch>
        </a:blipFill>
      </dgm:spPr>
    </dgm:pt>
  </dgm:ptLst>
  <dgm:cxnLst>
    <dgm:cxn modelId="{59FA4405-FCA7-45A3-A43A-AD37C0B3F77E}" type="presOf" srcId="{1C5D7932-34CD-40A2-BF4F-DFAEDB0519DA}" destId="{515AC703-2A57-4CB2-BF3E-E97977BDEC17}" srcOrd="0" destOrd="0" presId="urn:microsoft.com/office/officeart/2005/8/layout/pList2"/>
    <dgm:cxn modelId="{12434C09-C335-4ECB-8B7F-9D97BAD2C187}" srcId="{74701794-9D7A-43B6-B37E-967187918B51}" destId="{520D6BC2-A294-4CE2-A9A3-16C994340C95}" srcOrd="2" destOrd="0" parTransId="{A95279BC-2392-460F-923D-173D39558DB0}" sibTransId="{C3BE4715-74D0-44EA-B88E-10AB8FD37960}"/>
    <dgm:cxn modelId="{7205031A-C365-468D-A377-B75987CCDD9F}" type="presOf" srcId="{F3151C3B-9453-4E37-94E7-08EFA7B9AF2D}" destId="{38CEC102-89AF-4392-AD9D-F06C8AA255A9}" srcOrd="0" destOrd="0" presId="urn:microsoft.com/office/officeart/2005/8/layout/pList2"/>
    <dgm:cxn modelId="{4D65EB2A-4FCB-4E92-AC3C-BB58B4CBAB99}" srcId="{74701794-9D7A-43B6-B37E-967187918B51}" destId="{6CCFC15F-9227-4FBA-943B-5CE888471E28}" srcOrd="1" destOrd="0" parTransId="{FF2A82B0-46DE-46C6-9494-B48E53D1B5A9}" sibTransId="{F3151C3B-9453-4E37-94E7-08EFA7B9AF2D}"/>
    <dgm:cxn modelId="{A005FE2B-50D3-4EEF-B564-59BC6059EFD2}" type="presOf" srcId="{C3BE4715-74D0-44EA-B88E-10AB8FD37960}" destId="{249ECE47-14EA-4A57-8692-6780E206FDF8}" srcOrd="0" destOrd="0" presId="urn:microsoft.com/office/officeart/2005/8/layout/pList2"/>
    <dgm:cxn modelId="{2D7B4E39-DDBF-4BF4-ABBE-F3C537BB29AD}" type="presOf" srcId="{74701794-9D7A-43B6-B37E-967187918B51}" destId="{D2B6593D-EE6B-4538-A066-62F2ADBC5A4F}" srcOrd="0" destOrd="0" presId="urn:microsoft.com/office/officeart/2005/8/layout/pList2"/>
    <dgm:cxn modelId="{5DC44564-5DCC-40CA-A962-46F7712AE116}" type="presOf" srcId="{81710477-6D87-4AA9-80E8-85942ED0E7B5}" destId="{95D2EAA2-E640-423C-A443-8A56B7456F20}" srcOrd="0" destOrd="0" presId="urn:microsoft.com/office/officeart/2005/8/layout/pList2"/>
    <dgm:cxn modelId="{8D2CB967-5A4A-45A4-BB7B-0EC09E2A49CF}" type="presOf" srcId="{72BD691D-DF39-4914-9963-D9707465B810}" destId="{20C3E7B5-E613-45F6-A9AA-9A5D45EB2E73}" srcOrd="0" destOrd="0" presId="urn:microsoft.com/office/officeart/2005/8/layout/pList2"/>
    <dgm:cxn modelId="{4C5DEC8C-117B-4B2E-9A93-E2C979DFA977}" type="presOf" srcId="{72C2F2AC-E0D0-465E-A716-71B79D70218E}" destId="{246BE340-405E-42AC-8720-E1EFE3568BE4}" srcOrd="0" destOrd="0" presId="urn:microsoft.com/office/officeart/2005/8/layout/pList2"/>
    <dgm:cxn modelId="{034B4BA3-D691-472E-92AF-78EEF9159DF6}" srcId="{74701794-9D7A-43B6-B37E-967187918B51}" destId="{72BD691D-DF39-4914-9963-D9707465B810}" srcOrd="4" destOrd="0" parTransId="{AEEFAB16-75FE-442F-B35D-5AB87F2DAA0C}" sibTransId="{41A42320-3641-451D-9A3D-7AAB74F1DBEB}"/>
    <dgm:cxn modelId="{58D7CAB3-D48B-4AA8-8374-0C23694974A7}" srcId="{74701794-9D7A-43B6-B37E-967187918B51}" destId="{36DF1B0F-E8EA-45C2-A9E0-BDBEFA8195F1}" srcOrd="3" destOrd="0" parTransId="{EC5C3D5E-F698-4BA0-9A5B-CA905396FDB0}" sibTransId="{1C5D7932-34CD-40A2-BF4F-DFAEDB0519DA}"/>
    <dgm:cxn modelId="{8951E4B5-1FF9-45ED-B197-4282CA8CA8BA}" type="presOf" srcId="{36DF1B0F-E8EA-45C2-A9E0-BDBEFA8195F1}" destId="{3A55DC1A-C8E3-4E8E-8FDF-388610E5447B}" srcOrd="0" destOrd="0" presId="urn:microsoft.com/office/officeart/2005/8/layout/pList2"/>
    <dgm:cxn modelId="{105326CC-220E-4927-B362-DBAEFA88C22E}" srcId="{74701794-9D7A-43B6-B37E-967187918B51}" destId="{81710477-6D87-4AA9-80E8-85942ED0E7B5}" srcOrd="0" destOrd="0" parTransId="{89E03031-E2B8-4BC9-B609-5B9B062007D4}" sibTransId="{72C2F2AC-E0D0-465E-A716-71B79D70218E}"/>
    <dgm:cxn modelId="{2994DCDA-F139-424B-87D1-1C3B2E46804A}" type="presOf" srcId="{6CCFC15F-9227-4FBA-943B-5CE888471E28}" destId="{1193E23F-6F5D-4114-B446-2969F5D09347}" srcOrd="0" destOrd="0" presId="urn:microsoft.com/office/officeart/2005/8/layout/pList2"/>
    <dgm:cxn modelId="{814ADBFC-6557-400F-900A-4829DA625A55}" type="presOf" srcId="{520D6BC2-A294-4CE2-A9A3-16C994340C95}" destId="{39450CA8-6552-4DC9-AEFF-EC765B0F82B5}" srcOrd="0" destOrd="0" presId="urn:microsoft.com/office/officeart/2005/8/layout/pList2"/>
    <dgm:cxn modelId="{B5FB74E9-45F1-4CCD-97B0-464E443C1E88}" type="presParOf" srcId="{D2B6593D-EE6B-4538-A066-62F2ADBC5A4F}" destId="{E5577DDE-36E1-4907-9F9F-93400486C358}" srcOrd="0" destOrd="0" presId="urn:microsoft.com/office/officeart/2005/8/layout/pList2"/>
    <dgm:cxn modelId="{587DC276-C963-4801-9800-D649C3FC75AD}" type="presParOf" srcId="{D2B6593D-EE6B-4538-A066-62F2ADBC5A4F}" destId="{4D798D75-10B2-4572-8B05-0B70598857F7}" srcOrd="1" destOrd="0" presId="urn:microsoft.com/office/officeart/2005/8/layout/pList2"/>
    <dgm:cxn modelId="{AD86F0F9-5FB3-4AEA-8274-D8FA13A0E616}" type="presParOf" srcId="{4D798D75-10B2-4572-8B05-0B70598857F7}" destId="{C683D5ED-96FA-4467-A8E3-BF7E21F280D8}" srcOrd="0" destOrd="0" presId="urn:microsoft.com/office/officeart/2005/8/layout/pList2"/>
    <dgm:cxn modelId="{4A43C58B-25C7-4EAE-9986-8FEAEBAF61CC}" type="presParOf" srcId="{C683D5ED-96FA-4467-A8E3-BF7E21F280D8}" destId="{95D2EAA2-E640-423C-A443-8A56B7456F20}" srcOrd="0" destOrd="0" presId="urn:microsoft.com/office/officeart/2005/8/layout/pList2"/>
    <dgm:cxn modelId="{900C3E99-2B94-4B8E-BB3B-90EA27489ADF}" type="presParOf" srcId="{C683D5ED-96FA-4467-A8E3-BF7E21F280D8}" destId="{5946B372-29B1-4979-A363-94700E45FEC3}" srcOrd="1" destOrd="0" presId="urn:microsoft.com/office/officeart/2005/8/layout/pList2"/>
    <dgm:cxn modelId="{199AB485-4575-495A-BB10-28561FB54998}" type="presParOf" srcId="{C683D5ED-96FA-4467-A8E3-BF7E21F280D8}" destId="{C30144B5-F048-4949-81F2-7637F7F22D24}" srcOrd="2" destOrd="0" presId="urn:microsoft.com/office/officeart/2005/8/layout/pList2"/>
    <dgm:cxn modelId="{E5593242-0F9F-469F-A65E-BFA9045BE6D6}" type="presParOf" srcId="{4D798D75-10B2-4572-8B05-0B70598857F7}" destId="{246BE340-405E-42AC-8720-E1EFE3568BE4}" srcOrd="1" destOrd="0" presId="urn:microsoft.com/office/officeart/2005/8/layout/pList2"/>
    <dgm:cxn modelId="{29DF6DFD-7F1E-42B3-AD74-2FCB6B4BDCE1}" type="presParOf" srcId="{4D798D75-10B2-4572-8B05-0B70598857F7}" destId="{970838AE-908E-41C1-BC01-10251756A1E5}" srcOrd="2" destOrd="0" presId="urn:microsoft.com/office/officeart/2005/8/layout/pList2"/>
    <dgm:cxn modelId="{E6358647-614B-446D-ACB4-6BFDF5BF9890}" type="presParOf" srcId="{970838AE-908E-41C1-BC01-10251756A1E5}" destId="{1193E23F-6F5D-4114-B446-2969F5D09347}" srcOrd="0" destOrd="0" presId="urn:microsoft.com/office/officeart/2005/8/layout/pList2"/>
    <dgm:cxn modelId="{23D96A50-0830-45BB-A0D4-AE60328B2777}" type="presParOf" srcId="{970838AE-908E-41C1-BC01-10251756A1E5}" destId="{DAAC0F3D-D93E-4100-AD7A-228538386E1C}" srcOrd="1" destOrd="0" presId="urn:microsoft.com/office/officeart/2005/8/layout/pList2"/>
    <dgm:cxn modelId="{0DFBE8CA-BFD1-4EDA-845A-85EC5F3BA548}" type="presParOf" srcId="{970838AE-908E-41C1-BC01-10251756A1E5}" destId="{EAAE68CC-DC02-4996-850C-CACC6E76AE14}" srcOrd="2" destOrd="0" presId="urn:microsoft.com/office/officeart/2005/8/layout/pList2"/>
    <dgm:cxn modelId="{5CB1FAFE-8396-4877-A32A-BE4EC51F86AD}" type="presParOf" srcId="{4D798D75-10B2-4572-8B05-0B70598857F7}" destId="{38CEC102-89AF-4392-AD9D-F06C8AA255A9}" srcOrd="3" destOrd="0" presId="urn:microsoft.com/office/officeart/2005/8/layout/pList2"/>
    <dgm:cxn modelId="{7D42A5F1-0014-4D1C-A42F-42F2E7A8E379}" type="presParOf" srcId="{4D798D75-10B2-4572-8B05-0B70598857F7}" destId="{FBA39630-9104-4D24-BA6F-B49928757961}" srcOrd="4" destOrd="0" presId="urn:microsoft.com/office/officeart/2005/8/layout/pList2"/>
    <dgm:cxn modelId="{CCD90B8B-C388-422E-AB13-7AC55FE787C1}" type="presParOf" srcId="{FBA39630-9104-4D24-BA6F-B49928757961}" destId="{39450CA8-6552-4DC9-AEFF-EC765B0F82B5}" srcOrd="0" destOrd="0" presId="urn:microsoft.com/office/officeart/2005/8/layout/pList2"/>
    <dgm:cxn modelId="{36B94554-8152-4D84-A873-2B992B4A0819}" type="presParOf" srcId="{FBA39630-9104-4D24-BA6F-B49928757961}" destId="{BC84883D-4A66-42BF-9E03-0C8C51AB374B}" srcOrd="1" destOrd="0" presId="urn:microsoft.com/office/officeart/2005/8/layout/pList2"/>
    <dgm:cxn modelId="{1DFA49C8-AA5E-4F0F-94B6-68547BECEE97}" type="presParOf" srcId="{FBA39630-9104-4D24-BA6F-B49928757961}" destId="{DE592357-93C2-4F28-BD78-93B5B2927BED}" srcOrd="2" destOrd="0" presId="urn:microsoft.com/office/officeart/2005/8/layout/pList2"/>
    <dgm:cxn modelId="{4AD377BA-07B8-4D24-A04B-CA9D56FBAF3A}" type="presParOf" srcId="{4D798D75-10B2-4572-8B05-0B70598857F7}" destId="{249ECE47-14EA-4A57-8692-6780E206FDF8}" srcOrd="5" destOrd="0" presId="urn:microsoft.com/office/officeart/2005/8/layout/pList2"/>
    <dgm:cxn modelId="{A58DDFC4-1915-4481-BB2E-1234D9EC3014}" type="presParOf" srcId="{4D798D75-10B2-4572-8B05-0B70598857F7}" destId="{4A2C2F18-1F9B-4C55-AC8C-0F59AD5334C0}" srcOrd="6" destOrd="0" presId="urn:microsoft.com/office/officeart/2005/8/layout/pList2"/>
    <dgm:cxn modelId="{2F4FB5B8-C3F6-4A12-8937-F44F2690DB3A}" type="presParOf" srcId="{4A2C2F18-1F9B-4C55-AC8C-0F59AD5334C0}" destId="{3A55DC1A-C8E3-4E8E-8FDF-388610E5447B}" srcOrd="0" destOrd="0" presId="urn:microsoft.com/office/officeart/2005/8/layout/pList2"/>
    <dgm:cxn modelId="{48BA7E8B-0E22-4B11-A6A9-A38218B8264F}" type="presParOf" srcId="{4A2C2F18-1F9B-4C55-AC8C-0F59AD5334C0}" destId="{C2A6845E-36C3-4702-BA2D-316CA51B8A83}" srcOrd="1" destOrd="0" presId="urn:microsoft.com/office/officeart/2005/8/layout/pList2"/>
    <dgm:cxn modelId="{92624790-17C2-4C08-A97D-97AA39C19232}" type="presParOf" srcId="{4A2C2F18-1F9B-4C55-AC8C-0F59AD5334C0}" destId="{5B080D99-CC78-49AF-9212-C0786BC75711}" srcOrd="2" destOrd="0" presId="urn:microsoft.com/office/officeart/2005/8/layout/pList2"/>
    <dgm:cxn modelId="{9556CFBD-25B3-41BD-962C-30A28797313E}" type="presParOf" srcId="{4D798D75-10B2-4572-8B05-0B70598857F7}" destId="{515AC703-2A57-4CB2-BF3E-E97977BDEC17}" srcOrd="7" destOrd="0" presId="urn:microsoft.com/office/officeart/2005/8/layout/pList2"/>
    <dgm:cxn modelId="{3DF6D70E-3C2E-4C77-97C1-3506DB3EDD29}" type="presParOf" srcId="{4D798D75-10B2-4572-8B05-0B70598857F7}" destId="{512B78C8-E2CB-4C40-8323-D0ADF67A2AB5}" srcOrd="8" destOrd="0" presId="urn:microsoft.com/office/officeart/2005/8/layout/pList2"/>
    <dgm:cxn modelId="{91C47F92-C7FA-4A8A-A6CD-40616F68CD72}" type="presParOf" srcId="{512B78C8-E2CB-4C40-8323-D0ADF67A2AB5}" destId="{20C3E7B5-E613-45F6-A9AA-9A5D45EB2E73}" srcOrd="0" destOrd="0" presId="urn:microsoft.com/office/officeart/2005/8/layout/pList2"/>
    <dgm:cxn modelId="{1944B128-F9C5-4499-8D8F-AA7F23112548}" type="presParOf" srcId="{512B78C8-E2CB-4C40-8323-D0ADF67A2AB5}" destId="{131CCDB5-2770-42D1-9BBE-AC9E1C584FAA}" srcOrd="1" destOrd="0" presId="urn:microsoft.com/office/officeart/2005/8/layout/pList2"/>
    <dgm:cxn modelId="{C1B222D8-E048-4943-870C-6CAFD43B05E1}" type="presParOf" srcId="{512B78C8-E2CB-4C40-8323-D0ADF67A2AB5}" destId="{C53130D1-1A1D-4B91-B405-AF7454E2744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FC0B5-B5AD-4E55-8D7A-A74332402BAC}">
      <dsp:nvSpPr>
        <dsp:cNvPr id="0" name=""/>
        <dsp:cNvSpPr/>
      </dsp:nvSpPr>
      <dsp:spPr>
        <a:xfrm rot="16200000">
          <a:off x="342" y="304031"/>
          <a:ext cx="3917900" cy="3917900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DẠY CÁI GÌ?</a:t>
          </a:r>
          <a:endParaRPr lang="en-VI" sz="36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685976" y="1283506"/>
        <a:ext cx="3232267" cy="1958950"/>
      </dsp:txXfrm>
    </dsp:sp>
    <dsp:sp modelId="{A8600223-CBEF-4DA8-9535-92802ED8776F}">
      <dsp:nvSpPr>
        <dsp:cNvPr id="0" name=""/>
        <dsp:cNvSpPr/>
      </dsp:nvSpPr>
      <dsp:spPr>
        <a:xfrm rot="5400000">
          <a:off x="4311357" y="304031"/>
          <a:ext cx="3917900" cy="3917900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DẠY ĐỂ LÀM GÌ?</a:t>
          </a:r>
          <a:endParaRPr lang="en-VI" sz="3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311358" y="1283506"/>
        <a:ext cx="3232267" cy="1958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AA590-7F8D-46F8-8589-B457C821F1AE}">
      <dsp:nvSpPr>
        <dsp:cNvPr id="0" name=""/>
        <dsp:cNvSpPr/>
      </dsp:nvSpPr>
      <dsp:spPr>
        <a:xfrm>
          <a:off x="10965246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817736" y="132603"/>
              </a:lnTo>
              <a:lnTo>
                <a:pt x="817736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07A715-8136-43EC-9917-17C5D6ABFE59}">
      <dsp:nvSpPr>
        <dsp:cNvPr id="0" name=""/>
        <dsp:cNvSpPr/>
      </dsp:nvSpPr>
      <dsp:spPr>
        <a:xfrm>
          <a:off x="10919526" y="2066716"/>
          <a:ext cx="91440" cy="1945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3EE6F8-93F0-444E-AA7A-92579202AF07}">
      <dsp:nvSpPr>
        <dsp:cNvPr id="0" name=""/>
        <dsp:cNvSpPr/>
      </dsp:nvSpPr>
      <dsp:spPr>
        <a:xfrm>
          <a:off x="10147510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817736" y="0"/>
              </a:moveTo>
              <a:lnTo>
                <a:pt x="817736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7218F9-1F75-4A00-95CC-AC207AEAAFD5}">
      <dsp:nvSpPr>
        <dsp:cNvPr id="0" name=""/>
        <dsp:cNvSpPr/>
      </dsp:nvSpPr>
      <dsp:spPr>
        <a:xfrm>
          <a:off x="6140024" y="1447281"/>
          <a:ext cx="4825221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4825221" y="132603"/>
              </a:lnTo>
              <a:lnTo>
                <a:pt x="4825221" y="1945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689CC-2313-4B78-A7A1-76ECEBFCE1E4}">
      <dsp:nvSpPr>
        <dsp:cNvPr id="0" name=""/>
        <dsp:cNvSpPr/>
      </dsp:nvSpPr>
      <dsp:spPr>
        <a:xfrm>
          <a:off x="8512037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817736" y="132603"/>
              </a:lnTo>
              <a:lnTo>
                <a:pt x="817736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749AF3-9BE2-474B-B159-63C81790F5AC}">
      <dsp:nvSpPr>
        <dsp:cNvPr id="0" name=""/>
        <dsp:cNvSpPr/>
      </dsp:nvSpPr>
      <dsp:spPr>
        <a:xfrm>
          <a:off x="8466317" y="2066716"/>
          <a:ext cx="91440" cy="1945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CEBB14-D96A-4959-8B82-41FADAEB86D7}">
      <dsp:nvSpPr>
        <dsp:cNvPr id="0" name=""/>
        <dsp:cNvSpPr/>
      </dsp:nvSpPr>
      <dsp:spPr>
        <a:xfrm>
          <a:off x="7694301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817736" y="0"/>
              </a:moveTo>
              <a:lnTo>
                <a:pt x="817736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DF72D-B00B-4071-8A8E-9C1EABD96A93}">
      <dsp:nvSpPr>
        <dsp:cNvPr id="0" name=""/>
        <dsp:cNvSpPr/>
      </dsp:nvSpPr>
      <dsp:spPr>
        <a:xfrm>
          <a:off x="6140024" y="1447281"/>
          <a:ext cx="2372013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2372013" y="132603"/>
              </a:lnTo>
              <a:lnTo>
                <a:pt x="2372013" y="1945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9F2E7C-5C41-4D74-A741-EEF8B2F726DD}">
      <dsp:nvSpPr>
        <dsp:cNvPr id="0" name=""/>
        <dsp:cNvSpPr/>
      </dsp:nvSpPr>
      <dsp:spPr>
        <a:xfrm>
          <a:off x="6058829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817736" y="132603"/>
              </a:lnTo>
              <a:lnTo>
                <a:pt x="817736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9C52B8-8964-4FE6-A463-1C853AF9AC23}">
      <dsp:nvSpPr>
        <dsp:cNvPr id="0" name=""/>
        <dsp:cNvSpPr/>
      </dsp:nvSpPr>
      <dsp:spPr>
        <a:xfrm>
          <a:off x="6013109" y="2066716"/>
          <a:ext cx="91440" cy="1945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6EE89B-78A1-4532-814F-EC828EF70EFA}">
      <dsp:nvSpPr>
        <dsp:cNvPr id="0" name=""/>
        <dsp:cNvSpPr/>
      </dsp:nvSpPr>
      <dsp:spPr>
        <a:xfrm>
          <a:off x="5241093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817736" y="0"/>
              </a:moveTo>
              <a:lnTo>
                <a:pt x="817736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1FEA16-9F73-46E3-9F61-919D7F84723D}">
      <dsp:nvSpPr>
        <dsp:cNvPr id="0" name=""/>
        <dsp:cNvSpPr/>
      </dsp:nvSpPr>
      <dsp:spPr>
        <a:xfrm>
          <a:off x="6013109" y="1447281"/>
          <a:ext cx="91440" cy="194584"/>
        </a:xfrm>
        <a:custGeom>
          <a:avLst/>
          <a:gdLst/>
          <a:ahLst/>
          <a:cxnLst/>
          <a:rect l="0" t="0" r="0" b="0"/>
          <a:pathLst>
            <a:path>
              <a:moveTo>
                <a:pt x="126915" y="0"/>
              </a:moveTo>
              <a:lnTo>
                <a:pt x="126915" y="132603"/>
              </a:lnTo>
              <a:lnTo>
                <a:pt x="45720" y="132603"/>
              </a:lnTo>
              <a:lnTo>
                <a:pt x="45720" y="1945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29C96-C200-4F24-ADD2-4677033C0A61}">
      <dsp:nvSpPr>
        <dsp:cNvPr id="0" name=""/>
        <dsp:cNvSpPr/>
      </dsp:nvSpPr>
      <dsp:spPr>
        <a:xfrm>
          <a:off x="3605621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817736" y="132603"/>
              </a:lnTo>
              <a:lnTo>
                <a:pt x="817736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09DC3-8C58-4E6F-8943-B2AEABBFA00A}">
      <dsp:nvSpPr>
        <dsp:cNvPr id="0" name=""/>
        <dsp:cNvSpPr/>
      </dsp:nvSpPr>
      <dsp:spPr>
        <a:xfrm>
          <a:off x="3559901" y="2066716"/>
          <a:ext cx="91440" cy="1945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54B63D-5894-4E91-9B00-EEB232B58098}">
      <dsp:nvSpPr>
        <dsp:cNvPr id="0" name=""/>
        <dsp:cNvSpPr/>
      </dsp:nvSpPr>
      <dsp:spPr>
        <a:xfrm>
          <a:off x="2787885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817736" y="0"/>
              </a:moveTo>
              <a:lnTo>
                <a:pt x="817736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EA95F-F1C3-4EE8-8262-0B5FA5E5B136}">
      <dsp:nvSpPr>
        <dsp:cNvPr id="0" name=""/>
        <dsp:cNvSpPr/>
      </dsp:nvSpPr>
      <dsp:spPr>
        <a:xfrm>
          <a:off x="3605621" y="1447281"/>
          <a:ext cx="2534403" cy="194584"/>
        </a:xfrm>
        <a:custGeom>
          <a:avLst/>
          <a:gdLst/>
          <a:ahLst/>
          <a:cxnLst/>
          <a:rect l="0" t="0" r="0" b="0"/>
          <a:pathLst>
            <a:path>
              <a:moveTo>
                <a:pt x="2534403" y="0"/>
              </a:moveTo>
              <a:lnTo>
                <a:pt x="2534403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ED51E8-5DC1-4800-8D47-56DF342246D8}">
      <dsp:nvSpPr>
        <dsp:cNvPr id="0" name=""/>
        <dsp:cNvSpPr/>
      </dsp:nvSpPr>
      <dsp:spPr>
        <a:xfrm>
          <a:off x="1152413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817736" y="132603"/>
              </a:lnTo>
              <a:lnTo>
                <a:pt x="817736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AE6F0-EE97-4221-A2EA-47EA3468C39C}">
      <dsp:nvSpPr>
        <dsp:cNvPr id="0" name=""/>
        <dsp:cNvSpPr/>
      </dsp:nvSpPr>
      <dsp:spPr>
        <a:xfrm>
          <a:off x="1106693" y="2066716"/>
          <a:ext cx="91440" cy="1945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3F248-24AE-4DA9-9734-58A7307D28EA}">
      <dsp:nvSpPr>
        <dsp:cNvPr id="0" name=""/>
        <dsp:cNvSpPr/>
      </dsp:nvSpPr>
      <dsp:spPr>
        <a:xfrm>
          <a:off x="334677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817736" y="0"/>
              </a:moveTo>
              <a:lnTo>
                <a:pt x="817736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4B78C-08B1-445A-B061-272161DBE605}">
      <dsp:nvSpPr>
        <dsp:cNvPr id="0" name=""/>
        <dsp:cNvSpPr/>
      </dsp:nvSpPr>
      <dsp:spPr>
        <a:xfrm>
          <a:off x="1152413" y="1447281"/>
          <a:ext cx="4987611" cy="194584"/>
        </a:xfrm>
        <a:custGeom>
          <a:avLst/>
          <a:gdLst/>
          <a:ahLst/>
          <a:cxnLst/>
          <a:rect l="0" t="0" r="0" b="0"/>
          <a:pathLst>
            <a:path>
              <a:moveTo>
                <a:pt x="4987611" y="0"/>
              </a:moveTo>
              <a:lnTo>
                <a:pt x="4987611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7003B8-F7C1-4D23-867D-29AA012E8D4A}">
      <dsp:nvSpPr>
        <dsp:cNvPr id="0" name=""/>
        <dsp:cNvSpPr/>
      </dsp:nvSpPr>
      <dsp:spPr>
        <a:xfrm>
          <a:off x="4632870" y="1022430"/>
          <a:ext cx="3014308" cy="424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684ACA-936E-4888-9186-CED81A359BF8}">
      <dsp:nvSpPr>
        <dsp:cNvPr id="0" name=""/>
        <dsp:cNvSpPr/>
      </dsp:nvSpPr>
      <dsp:spPr>
        <a:xfrm>
          <a:off x="4707210" y="1093052"/>
          <a:ext cx="3014308" cy="424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endParaRPr lang="en-VI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19653" y="1105495"/>
        <a:ext cx="2989422" cy="399965"/>
      </dsp:txXfrm>
    </dsp:sp>
    <dsp:sp modelId="{54121566-75D9-4CEF-B8F5-DF54F2C3F269}">
      <dsp:nvSpPr>
        <dsp:cNvPr id="0" name=""/>
        <dsp:cNvSpPr/>
      </dsp:nvSpPr>
      <dsp:spPr>
        <a:xfrm>
          <a:off x="570685" y="1641865"/>
          <a:ext cx="1163456" cy="424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F4E643F-A5B7-4A1E-9243-A214E9EE9C45}">
      <dsp:nvSpPr>
        <dsp:cNvPr id="0" name=""/>
        <dsp:cNvSpPr/>
      </dsp:nvSpPr>
      <dsp:spPr>
        <a:xfrm>
          <a:off x="645024" y="1712487"/>
          <a:ext cx="1163456" cy="424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7467" y="1724930"/>
        <a:ext cx="1138570" cy="399965"/>
      </dsp:txXfrm>
    </dsp:sp>
    <dsp:sp modelId="{B01AF590-7168-4E68-9A08-BD040DCDE8EF}">
      <dsp:nvSpPr>
        <dsp:cNvPr id="0" name=""/>
        <dsp:cNvSpPr/>
      </dsp:nvSpPr>
      <dsp:spPr>
        <a:xfrm>
          <a:off x="148" y="2261300"/>
          <a:ext cx="669056" cy="3526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427D6B-95B4-474E-99F3-6686CAA4AD1F}">
      <dsp:nvSpPr>
        <dsp:cNvPr id="0" name=""/>
        <dsp:cNvSpPr/>
      </dsp:nvSpPr>
      <dsp:spPr>
        <a:xfrm>
          <a:off x="74488" y="2331922"/>
          <a:ext cx="669056" cy="35263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 VB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084" y="2351518"/>
        <a:ext cx="629864" cy="3487160"/>
      </dsp:txXfrm>
    </dsp:sp>
    <dsp:sp modelId="{02A029A6-9D70-46D6-9DBD-8C136AB1073E}">
      <dsp:nvSpPr>
        <dsp:cNvPr id="0" name=""/>
        <dsp:cNvSpPr/>
      </dsp:nvSpPr>
      <dsp:spPr>
        <a:xfrm>
          <a:off x="817884" y="2261300"/>
          <a:ext cx="669056" cy="3526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B043CE-F308-4496-B2E5-3D3597332957}">
      <dsp:nvSpPr>
        <dsp:cNvPr id="0" name=""/>
        <dsp:cNvSpPr/>
      </dsp:nvSpPr>
      <dsp:spPr>
        <a:xfrm>
          <a:off x="892224" y="2331922"/>
          <a:ext cx="669056" cy="35263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HTL 4 – 5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30 – 45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1820" y="2351518"/>
        <a:ext cx="629864" cy="3487156"/>
      </dsp:txXfrm>
    </dsp:sp>
    <dsp:sp modelId="{79896E41-89A9-4351-BBF5-6816A58A74C2}">
      <dsp:nvSpPr>
        <dsp:cNvPr id="0" name=""/>
        <dsp:cNvSpPr/>
      </dsp:nvSpPr>
      <dsp:spPr>
        <a:xfrm>
          <a:off x="1635620" y="2261300"/>
          <a:ext cx="669056" cy="3533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26EF82-0F94-4A41-B7EF-F0581D7EEE40}">
      <dsp:nvSpPr>
        <dsp:cNvPr id="0" name=""/>
        <dsp:cNvSpPr/>
      </dsp:nvSpPr>
      <dsp:spPr>
        <a:xfrm>
          <a:off x="1709960" y="2331922"/>
          <a:ext cx="669056" cy="35338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 VB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9556" y="2351518"/>
        <a:ext cx="629864" cy="3494617"/>
      </dsp:txXfrm>
    </dsp:sp>
    <dsp:sp modelId="{7CE3FDB1-17CC-4264-82CA-27F4C1161E72}">
      <dsp:nvSpPr>
        <dsp:cNvPr id="0" name=""/>
        <dsp:cNvSpPr/>
      </dsp:nvSpPr>
      <dsp:spPr>
        <a:xfrm>
          <a:off x="2967578" y="1641865"/>
          <a:ext cx="1276085" cy="424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1187AA-E9CB-4317-AE75-6D7E991C8C39}">
      <dsp:nvSpPr>
        <dsp:cNvPr id="0" name=""/>
        <dsp:cNvSpPr/>
      </dsp:nvSpPr>
      <dsp:spPr>
        <a:xfrm>
          <a:off x="3041918" y="1712487"/>
          <a:ext cx="1276085" cy="424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4361" y="1724930"/>
        <a:ext cx="1251199" cy="399965"/>
      </dsp:txXfrm>
    </dsp:sp>
    <dsp:sp modelId="{75AEC9C4-2DD9-49F9-B82F-B8C070EB8B11}">
      <dsp:nvSpPr>
        <dsp:cNvPr id="0" name=""/>
        <dsp:cNvSpPr/>
      </dsp:nvSpPr>
      <dsp:spPr>
        <a:xfrm>
          <a:off x="2453357" y="2261300"/>
          <a:ext cx="669056" cy="35134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A9D2F0-3CD8-458E-B705-9D8FB7A39E59}">
      <dsp:nvSpPr>
        <dsp:cNvPr id="0" name=""/>
        <dsp:cNvSpPr/>
      </dsp:nvSpPr>
      <dsp:spPr>
        <a:xfrm>
          <a:off x="2527696" y="2331922"/>
          <a:ext cx="669056" cy="35134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7292" y="2351518"/>
        <a:ext cx="629864" cy="3474296"/>
      </dsp:txXfrm>
    </dsp:sp>
    <dsp:sp modelId="{8718BDDC-79F4-4BB1-B458-CCCE79CD939A}">
      <dsp:nvSpPr>
        <dsp:cNvPr id="0" name=""/>
        <dsp:cNvSpPr/>
      </dsp:nvSpPr>
      <dsp:spPr>
        <a:xfrm>
          <a:off x="3271093" y="2261300"/>
          <a:ext cx="669056" cy="3526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E75F34-EA3C-4C76-952B-ABA5FA68E8A4}">
      <dsp:nvSpPr>
        <dsp:cNvPr id="0" name=""/>
        <dsp:cNvSpPr/>
      </dsp:nvSpPr>
      <dsp:spPr>
        <a:xfrm>
          <a:off x="3345432" y="2331922"/>
          <a:ext cx="669056" cy="35263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30 – 45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5028" y="2351518"/>
        <a:ext cx="629864" cy="3487160"/>
      </dsp:txXfrm>
    </dsp:sp>
    <dsp:sp modelId="{8F8004A6-1AC2-49CE-BD11-17A04F4D100B}">
      <dsp:nvSpPr>
        <dsp:cNvPr id="0" name=""/>
        <dsp:cNvSpPr/>
      </dsp:nvSpPr>
      <dsp:spPr>
        <a:xfrm>
          <a:off x="4088829" y="2261300"/>
          <a:ext cx="669056" cy="35060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3DD0C0-D0E3-414B-8B9D-99C44D3D3FD3}">
      <dsp:nvSpPr>
        <dsp:cNvPr id="0" name=""/>
        <dsp:cNvSpPr/>
      </dsp:nvSpPr>
      <dsp:spPr>
        <a:xfrm>
          <a:off x="4163168" y="2331922"/>
          <a:ext cx="669056" cy="3506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2764" y="2351518"/>
        <a:ext cx="629864" cy="3466836"/>
      </dsp:txXfrm>
    </dsp:sp>
    <dsp:sp modelId="{9F0C20F7-52DE-4E94-9F13-B1C0242D885E}">
      <dsp:nvSpPr>
        <dsp:cNvPr id="0" name=""/>
        <dsp:cNvSpPr/>
      </dsp:nvSpPr>
      <dsp:spPr>
        <a:xfrm>
          <a:off x="5445756" y="1641865"/>
          <a:ext cx="1226146" cy="424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51E46B2-2E62-41C1-8109-D009BDCB0DE4}">
      <dsp:nvSpPr>
        <dsp:cNvPr id="0" name=""/>
        <dsp:cNvSpPr/>
      </dsp:nvSpPr>
      <dsp:spPr>
        <a:xfrm>
          <a:off x="5520095" y="1712487"/>
          <a:ext cx="1226146" cy="424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2538" y="1724930"/>
        <a:ext cx="1201260" cy="399965"/>
      </dsp:txXfrm>
    </dsp:sp>
    <dsp:sp modelId="{A817916F-2708-4D0D-B14D-2B839FBEE84F}">
      <dsp:nvSpPr>
        <dsp:cNvPr id="0" name=""/>
        <dsp:cNvSpPr/>
      </dsp:nvSpPr>
      <dsp:spPr>
        <a:xfrm>
          <a:off x="4906565" y="2261300"/>
          <a:ext cx="669056" cy="3493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004F29-6037-4279-8F46-7B752E1FCA7C}">
      <dsp:nvSpPr>
        <dsp:cNvPr id="0" name=""/>
        <dsp:cNvSpPr/>
      </dsp:nvSpPr>
      <dsp:spPr>
        <a:xfrm>
          <a:off x="4980904" y="2331922"/>
          <a:ext cx="669056" cy="3493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00500" y="2351518"/>
        <a:ext cx="629864" cy="3453980"/>
      </dsp:txXfrm>
    </dsp:sp>
    <dsp:sp modelId="{2123BF06-453D-4466-8333-F9941E8A6B0B}">
      <dsp:nvSpPr>
        <dsp:cNvPr id="0" name=""/>
        <dsp:cNvSpPr/>
      </dsp:nvSpPr>
      <dsp:spPr>
        <a:xfrm>
          <a:off x="5724301" y="2261300"/>
          <a:ext cx="669056" cy="34857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2E4B19-DAAF-4DCB-A616-63DDE500AC11}">
      <dsp:nvSpPr>
        <dsp:cNvPr id="0" name=""/>
        <dsp:cNvSpPr/>
      </dsp:nvSpPr>
      <dsp:spPr>
        <a:xfrm>
          <a:off x="5798640" y="2331922"/>
          <a:ext cx="669056" cy="34857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60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18236" y="2351518"/>
        <a:ext cx="629864" cy="3446519"/>
      </dsp:txXfrm>
    </dsp:sp>
    <dsp:sp modelId="{671F1CBE-CFD8-47C9-97ED-750D7530CA0D}">
      <dsp:nvSpPr>
        <dsp:cNvPr id="0" name=""/>
        <dsp:cNvSpPr/>
      </dsp:nvSpPr>
      <dsp:spPr>
        <a:xfrm>
          <a:off x="6542037" y="2261300"/>
          <a:ext cx="669056" cy="3472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1566B5-8FC3-475A-B975-1D852D596D87}">
      <dsp:nvSpPr>
        <dsp:cNvPr id="0" name=""/>
        <dsp:cNvSpPr/>
      </dsp:nvSpPr>
      <dsp:spPr>
        <a:xfrm>
          <a:off x="6616376" y="2331922"/>
          <a:ext cx="669056" cy="347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35972" y="2351518"/>
        <a:ext cx="629864" cy="3433655"/>
      </dsp:txXfrm>
    </dsp:sp>
    <dsp:sp modelId="{DA44E7E4-3EB0-4AAD-89B0-4731D4F47693}">
      <dsp:nvSpPr>
        <dsp:cNvPr id="0" name=""/>
        <dsp:cNvSpPr/>
      </dsp:nvSpPr>
      <dsp:spPr>
        <a:xfrm>
          <a:off x="7850464" y="1641865"/>
          <a:ext cx="1323146" cy="424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F78BCD-52F7-4C18-8C9C-CE8CAAA07C9A}">
      <dsp:nvSpPr>
        <dsp:cNvPr id="0" name=""/>
        <dsp:cNvSpPr/>
      </dsp:nvSpPr>
      <dsp:spPr>
        <a:xfrm>
          <a:off x="7924804" y="1712487"/>
          <a:ext cx="1323146" cy="424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37247" y="1724930"/>
        <a:ext cx="1298260" cy="399965"/>
      </dsp:txXfrm>
    </dsp:sp>
    <dsp:sp modelId="{9CD40B8B-DC8E-4E84-A24D-8C7508AE9525}">
      <dsp:nvSpPr>
        <dsp:cNvPr id="0" name=""/>
        <dsp:cNvSpPr/>
      </dsp:nvSpPr>
      <dsp:spPr>
        <a:xfrm>
          <a:off x="7359773" y="2261300"/>
          <a:ext cx="669056" cy="3445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E3F04EB-E2C1-453D-BDF5-1341977A75EF}">
      <dsp:nvSpPr>
        <dsp:cNvPr id="0" name=""/>
        <dsp:cNvSpPr/>
      </dsp:nvSpPr>
      <dsp:spPr>
        <a:xfrm>
          <a:off x="7434113" y="2331922"/>
          <a:ext cx="669056" cy="34450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53709" y="2351518"/>
        <a:ext cx="629864" cy="3405874"/>
      </dsp:txXfrm>
    </dsp:sp>
    <dsp:sp modelId="{C3506F86-153A-440C-8D24-A5A6420EFF7C}">
      <dsp:nvSpPr>
        <dsp:cNvPr id="0" name=""/>
        <dsp:cNvSpPr/>
      </dsp:nvSpPr>
      <dsp:spPr>
        <a:xfrm>
          <a:off x="8177509" y="2261300"/>
          <a:ext cx="669056" cy="3445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9CAD4B-6C20-49B2-A72C-66970305D90C}">
      <dsp:nvSpPr>
        <dsp:cNvPr id="0" name=""/>
        <dsp:cNvSpPr/>
      </dsp:nvSpPr>
      <dsp:spPr>
        <a:xfrm>
          <a:off x="8251849" y="2331922"/>
          <a:ext cx="669056" cy="34450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80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71445" y="2351518"/>
        <a:ext cx="629864" cy="3405874"/>
      </dsp:txXfrm>
    </dsp:sp>
    <dsp:sp modelId="{8A40496E-4503-4B27-8B40-A004FE37C700}">
      <dsp:nvSpPr>
        <dsp:cNvPr id="0" name=""/>
        <dsp:cNvSpPr/>
      </dsp:nvSpPr>
      <dsp:spPr>
        <a:xfrm>
          <a:off x="8995245" y="2261300"/>
          <a:ext cx="669056" cy="3452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A442A7-C681-404A-9989-9C348FAB88BB}">
      <dsp:nvSpPr>
        <dsp:cNvPr id="0" name=""/>
        <dsp:cNvSpPr/>
      </dsp:nvSpPr>
      <dsp:spPr>
        <a:xfrm>
          <a:off x="9069585" y="2331922"/>
          <a:ext cx="669056" cy="34525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89181" y="2351518"/>
        <a:ext cx="629864" cy="3413338"/>
      </dsp:txXfrm>
    </dsp:sp>
    <dsp:sp modelId="{CF4195E4-4516-428F-B269-F3C624A15531}">
      <dsp:nvSpPr>
        <dsp:cNvPr id="0" name=""/>
        <dsp:cNvSpPr/>
      </dsp:nvSpPr>
      <dsp:spPr>
        <a:xfrm>
          <a:off x="10221127" y="1641865"/>
          <a:ext cx="1488236" cy="424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742A0E-3614-4B56-B002-80D61081596A}">
      <dsp:nvSpPr>
        <dsp:cNvPr id="0" name=""/>
        <dsp:cNvSpPr/>
      </dsp:nvSpPr>
      <dsp:spPr>
        <a:xfrm>
          <a:off x="10295467" y="1712487"/>
          <a:ext cx="1488236" cy="424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5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307910" y="1724930"/>
        <a:ext cx="1463350" cy="399965"/>
      </dsp:txXfrm>
    </dsp:sp>
    <dsp:sp modelId="{BDD8333A-18C8-46D1-9485-1D07814367A8}">
      <dsp:nvSpPr>
        <dsp:cNvPr id="0" name=""/>
        <dsp:cNvSpPr/>
      </dsp:nvSpPr>
      <dsp:spPr>
        <a:xfrm>
          <a:off x="9812981" y="2261300"/>
          <a:ext cx="669056" cy="3445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F298A0-7D70-41F6-8E15-6A8D3599FFD8}">
      <dsp:nvSpPr>
        <dsp:cNvPr id="0" name=""/>
        <dsp:cNvSpPr/>
      </dsp:nvSpPr>
      <dsp:spPr>
        <a:xfrm>
          <a:off x="9887321" y="2331922"/>
          <a:ext cx="669056" cy="34450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06917" y="2351518"/>
        <a:ext cx="629864" cy="3405882"/>
      </dsp:txXfrm>
    </dsp:sp>
    <dsp:sp modelId="{F330D788-DF07-410E-B52D-567B2B04043E}">
      <dsp:nvSpPr>
        <dsp:cNvPr id="0" name=""/>
        <dsp:cNvSpPr/>
      </dsp:nvSpPr>
      <dsp:spPr>
        <a:xfrm>
          <a:off x="10630717" y="2261300"/>
          <a:ext cx="669056" cy="34322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E0F348-D46A-4398-999D-DE48FFEC1052}">
      <dsp:nvSpPr>
        <dsp:cNvPr id="0" name=""/>
        <dsp:cNvSpPr/>
      </dsp:nvSpPr>
      <dsp:spPr>
        <a:xfrm>
          <a:off x="10705057" y="2331922"/>
          <a:ext cx="669056" cy="34322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10 - 12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100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24653" y="2351518"/>
        <a:ext cx="629864" cy="3393018"/>
      </dsp:txXfrm>
    </dsp:sp>
    <dsp:sp modelId="{80E84243-4A4C-4478-BEC3-4BD200390F7A}">
      <dsp:nvSpPr>
        <dsp:cNvPr id="0" name=""/>
        <dsp:cNvSpPr/>
      </dsp:nvSpPr>
      <dsp:spPr>
        <a:xfrm>
          <a:off x="11448453" y="2261300"/>
          <a:ext cx="669056" cy="3404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79C92D1-CCE0-4B07-84AA-16D7E98C0C79}">
      <dsp:nvSpPr>
        <dsp:cNvPr id="0" name=""/>
        <dsp:cNvSpPr/>
      </dsp:nvSpPr>
      <dsp:spPr>
        <a:xfrm>
          <a:off x="11522793" y="2331922"/>
          <a:ext cx="669056" cy="34044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42389" y="2351518"/>
        <a:ext cx="629864" cy="33652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577DDE-36E1-4907-9F9F-93400486C358}">
      <dsp:nvSpPr>
        <dsp:cNvPr id="0" name=""/>
        <dsp:cNvSpPr/>
      </dsp:nvSpPr>
      <dsp:spPr>
        <a:xfrm>
          <a:off x="0" y="0"/>
          <a:ext cx="8128000" cy="211073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0144B5-F048-4949-81F2-7637F7F22D24}">
      <dsp:nvSpPr>
        <dsp:cNvPr id="0" name=""/>
        <dsp:cNvSpPr/>
      </dsp:nvSpPr>
      <dsp:spPr>
        <a:xfrm>
          <a:off x="246451" y="281431"/>
          <a:ext cx="1413906" cy="1547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5D2EAA2-E640-423C-A443-8A56B7456F20}">
      <dsp:nvSpPr>
        <dsp:cNvPr id="0" name=""/>
        <dsp:cNvSpPr/>
      </dsp:nvSpPr>
      <dsp:spPr>
        <a:xfrm rot="10800000">
          <a:off x="246451" y="2110739"/>
          <a:ext cx="1413906" cy="25797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en-VI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89933" y="2110739"/>
        <a:ext cx="1326942" cy="2536311"/>
      </dsp:txXfrm>
    </dsp:sp>
    <dsp:sp modelId="{EAAE68CC-DC02-4996-850C-CACC6E76AE14}">
      <dsp:nvSpPr>
        <dsp:cNvPr id="0" name=""/>
        <dsp:cNvSpPr/>
      </dsp:nvSpPr>
      <dsp:spPr>
        <a:xfrm>
          <a:off x="1801749" y="281431"/>
          <a:ext cx="1413906" cy="1547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47000" r="-4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193E23F-6F5D-4114-B446-2969F5D09347}">
      <dsp:nvSpPr>
        <dsp:cNvPr id="0" name=""/>
        <dsp:cNvSpPr/>
      </dsp:nvSpPr>
      <dsp:spPr>
        <a:xfrm rot="10800000">
          <a:off x="1801749" y="2110739"/>
          <a:ext cx="1413906" cy="25797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2450223"/>
                <a:satOff val="-10194"/>
                <a:lumOff val="2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450223"/>
                <a:satOff val="-10194"/>
                <a:lumOff val="2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450223"/>
                <a:satOff val="-10194"/>
                <a:lumOff val="2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en-VI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45231" y="2110739"/>
        <a:ext cx="1326942" cy="2536311"/>
      </dsp:txXfrm>
    </dsp:sp>
    <dsp:sp modelId="{DE592357-93C2-4F28-BD78-93B5B2927BED}">
      <dsp:nvSpPr>
        <dsp:cNvPr id="0" name=""/>
        <dsp:cNvSpPr/>
      </dsp:nvSpPr>
      <dsp:spPr>
        <a:xfrm>
          <a:off x="3357046" y="281431"/>
          <a:ext cx="1413906" cy="1547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9450CA8-6552-4DC9-AEFF-EC765B0F82B5}">
      <dsp:nvSpPr>
        <dsp:cNvPr id="0" name=""/>
        <dsp:cNvSpPr/>
      </dsp:nvSpPr>
      <dsp:spPr>
        <a:xfrm rot="10800000">
          <a:off x="3357046" y="2110739"/>
          <a:ext cx="1413906" cy="25797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ĐMR</a:t>
          </a:r>
          <a:endParaRPr lang="en-VI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400528" y="2110739"/>
        <a:ext cx="1326942" cy="2536311"/>
      </dsp:txXfrm>
    </dsp:sp>
    <dsp:sp modelId="{5B080D99-CC78-49AF-9212-C0786BC75711}">
      <dsp:nvSpPr>
        <dsp:cNvPr id="0" name=""/>
        <dsp:cNvSpPr/>
      </dsp:nvSpPr>
      <dsp:spPr>
        <a:xfrm>
          <a:off x="4912344" y="281431"/>
          <a:ext cx="1413906" cy="1547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A55DC1A-C8E3-4E8E-8FDF-388610E5447B}">
      <dsp:nvSpPr>
        <dsp:cNvPr id="0" name=""/>
        <dsp:cNvSpPr/>
      </dsp:nvSpPr>
      <dsp:spPr>
        <a:xfrm rot="10800000">
          <a:off x="4912344" y="2110739"/>
          <a:ext cx="1413906" cy="25797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7350668"/>
                <a:satOff val="-30583"/>
                <a:lumOff val="72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350668"/>
                <a:satOff val="-30583"/>
                <a:lumOff val="72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350668"/>
                <a:satOff val="-30583"/>
                <a:lumOff val="72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KTĐG</a:t>
          </a:r>
          <a:endParaRPr lang="en-VI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955826" y="2110739"/>
        <a:ext cx="1326942" cy="2536311"/>
      </dsp:txXfrm>
    </dsp:sp>
    <dsp:sp modelId="{C53130D1-1A1D-4B91-B405-AF7454E27446}">
      <dsp:nvSpPr>
        <dsp:cNvPr id="0" name=""/>
        <dsp:cNvSpPr/>
      </dsp:nvSpPr>
      <dsp:spPr>
        <a:xfrm>
          <a:off x="6467641" y="281431"/>
          <a:ext cx="1413906" cy="1547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l="-53000" r="-5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0C3E7B5-E613-45F6-A9AA-9A5D45EB2E73}">
      <dsp:nvSpPr>
        <dsp:cNvPr id="0" name=""/>
        <dsp:cNvSpPr/>
      </dsp:nvSpPr>
      <dsp:spPr>
        <a:xfrm rot="10800000">
          <a:off x="6467641" y="2110739"/>
          <a:ext cx="1413906" cy="25797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tiện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hỗ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trợ</a:t>
          </a:r>
          <a:endParaRPr lang="en-VI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511123" y="2110739"/>
        <a:ext cx="1326942" cy="2536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32E33-05EA-42BF-9014-A9E9C8A3512F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C9C56-D163-47CE-916D-44C0B65D78AB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02099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07C08-3D4D-451F-AC90-00F370C928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6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I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C9C56-D163-47CE-916D-44C0B65D78AB}" type="slidenum">
              <a:rPr kumimoji="0" lang="en-V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V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93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942C1-CBB4-49E8-8C9A-98FDD1678076}" type="slidenum">
              <a:rPr kumimoji="0" lang="en-V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V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876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942C1-CBB4-49E8-8C9A-98FDD1678076}" type="slidenum">
              <a:rPr kumimoji="0" lang="en-V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V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62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5557B-777E-4A92-BEEA-AEC10DDA3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6E420-1093-4497-8F92-3DF312786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57858-4520-4770-9FC8-3C0061959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1AA93-5167-4EFF-B9D6-FB59040C6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FE06C-DC68-4EA3-B361-C3CE62AB4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39084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1C7DB-1796-4BA0-9E3A-06AFBE17D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F00B96-1BFF-430E-9BB0-D6A0DE270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927B7-5DB1-4596-BE41-26553526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90D17-A7C3-4107-A6AE-793637237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28A81-8ADE-4C1F-A9AD-839B7CA12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72596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2F4952-E6A0-4211-A522-EE3EDA8B2D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9CA05-0E78-49B0-83D9-68C658303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D4E30-03A4-4070-90CA-9F84B3CF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218EA-0415-47BA-9870-2BFA10EC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CC693-2B2E-4A02-85A3-1987B688E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94175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727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908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18213" y="2035618"/>
            <a:ext cx="3810000" cy="3984183"/>
          </a:xfrm>
          <a:custGeom>
            <a:avLst/>
            <a:gdLst>
              <a:gd name="connsiteX0" fmla="*/ 232905 w 3810000"/>
              <a:gd name="connsiteY0" fmla="*/ 0 h 3984183"/>
              <a:gd name="connsiteX1" fmla="*/ 3577095 w 3810000"/>
              <a:gd name="connsiteY1" fmla="*/ 0 h 3984183"/>
              <a:gd name="connsiteX2" fmla="*/ 3810000 w 3810000"/>
              <a:gd name="connsiteY2" fmla="*/ 232905 h 3984183"/>
              <a:gd name="connsiteX3" fmla="*/ 3810000 w 3810000"/>
              <a:gd name="connsiteY3" fmla="*/ 3751278 h 3984183"/>
              <a:gd name="connsiteX4" fmla="*/ 3577095 w 3810000"/>
              <a:gd name="connsiteY4" fmla="*/ 3984183 h 3984183"/>
              <a:gd name="connsiteX5" fmla="*/ 232905 w 3810000"/>
              <a:gd name="connsiteY5" fmla="*/ 3984183 h 3984183"/>
              <a:gd name="connsiteX6" fmla="*/ 0 w 3810000"/>
              <a:gd name="connsiteY6" fmla="*/ 3751278 h 3984183"/>
              <a:gd name="connsiteX7" fmla="*/ 0 w 3810000"/>
              <a:gd name="connsiteY7" fmla="*/ 232905 h 3984183"/>
              <a:gd name="connsiteX8" fmla="*/ 232905 w 3810000"/>
              <a:gd name="connsiteY8" fmla="*/ 0 h 398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0000" h="3984183">
                <a:moveTo>
                  <a:pt x="232905" y="0"/>
                </a:moveTo>
                <a:lnTo>
                  <a:pt x="3577095" y="0"/>
                </a:lnTo>
                <a:cubicBezTo>
                  <a:pt x="3705725" y="0"/>
                  <a:pt x="3810000" y="104275"/>
                  <a:pt x="3810000" y="232905"/>
                </a:cubicBezTo>
                <a:lnTo>
                  <a:pt x="3810000" y="3751278"/>
                </a:lnTo>
                <a:cubicBezTo>
                  <a:pt x="3810000" y="3879908"/>
                  <a:pt x="3705725" y="3984183"/>
                  <a:pt x="3577095" y="3984183"/>
                </a:cubicBezTo>
                <a:lnTo>
                  <a:pt x="232905" y="3984183"/>
                </a:lnTo>
                <a:cubicBezTo>
                  <a:pt x="104275" y="3984183"/>
                  <a:pt x="0" y="3879908"/>
                  <a:pt x="0" y="3751278"/>
                </a:cubicBezTo>
                <a:lnTo>
                  <a:pt x="0" y="232905"/>
                </a:lnTo>
                <a:cubicBezTo>
                  <a:pt x="0" y="104275"/>
                  <a:pt x="104275" y="0"/>
                  <a:pt x="2329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1550481" y="2323407"/>
            <a:ext cx="1225190" cy="1559240"/>
          </a:xfrm>
          <a:custGeom>
            <a:avLst/>
            <a:gdLst>
              <a:gd name="connsiteX0" fmla="*/ 604372 w 1225190"/>
              <a:gd name="connsiteY0" fmla="*/ 0 h 1559240"/>
              <a:gd name="connsiteX1" fmla="*/ 1031441 w 1225190"/>
              <a:gd name="connsiteY1" fmla="*/ 124370 h 1559240"/>
              <a:gd name="connsiteX2" fmla="*/ 1182021 w 1225190"/>
              <a:gd name="connsiteY2" fmla="*/ 456363 h 1559240"/>
              <a:gd name="connsiteX3" fmla="*/ 877779 w 1225190"/>
              <a:gd name="connsiteY3" fmla="*/ 469725 h 1559240"/>
              <a:gd name="connsiteX4" fmla="*/ 794009 w 1225190"/>
              <a:gd name="connsiteY4" fmla="*/ 302701 h 1559240"/>
              <a:gd name="connsiteX5" fmla="*/ 601289 w 1225190"/>
              <a:gd name="connsiteY5" fmla="*/ 251822 h 1559240"/>
              <a:gd name="connsiteX6" fmla="*/ 393664 w 1225190"/>
              <a:gd name="connsiteY6" fmla="*/ 306298 h 1559240"/>
              <a:gd name="connsiteX7" fmla="*/ 345355 w 1225190"/>
              <a:gd name="connsiteY7" fmla="*/ 399832 h 1559240"/>
              <a:gd name="connsiteX8" fmla="*/ 390580 w 1225190"/>
              <a:gd name="connsiteY8" fmla="*/ 491310 h 1559240"/>
              <a:gd name="connsiteX9" fmla="*/ 670154 w 1225190"/>
              <a:gd name="connsiteY9" fmla="*/ 592039 h 1559240"/>
              <a:gd name="connsiteX10" fmla="*/ 998550 w 1225190"/>
              <a:gd name="connsiteY10" fmla="*/ 700476 h 1559240"/>
              <a:gd name="connsiteX11" fmla="*/ 1165061 w 1225190"/>
              <a:gd name="connsiteY11" fmla="*/ 853625 h 1559240"/>
              <a:gd name="connsiteX12" fmla="*/ 1225190 w 1225190"/>
              <a:gd name="connsiteY12" fmla="*/ 1093627 h 1559240"/>
              <a:gd name="connsiteX13" fmla="*/ 1153241 w 1225190"/>
              <a:gd name="connsiteY13" fmla="*/ 1336198 h 1559240"/>
              <a:gd name="connsiteX14" fmla="*/ 949728 w 1225190"/>
              <a:gd name="connsiteY14" fmla="*/ 1504251 h 1559240"/>
              <a:gd name="connsiteX15" fmla="*/ 621845 w 1225190"/>
              <a:gd name="connsiteY15" fmla="*/ 1559240 h 1559240"/>
              <a:gd name="connsiteX16" fmla="*/ 182956 w 1225190"/>
              <a:gd name="connsiteY16" fmla="*/ 1427162 h 1559240"/>
              <a:gd name="connsiteX17" fmla="*/ 0 w 1225190"/>
              <a:gd name="connsiteY17" fmla="*/ 1042235 h 1559240"/>
              <a:gd name="connsiteX18" fmla="*/ 296019 w 1225190"/>
              <a:gd name="connsiteY18" fmla="*/ 1013455 h 1559240"/>
              <a:gd name="connsiteX19" fmla="*/ 404456 w 1225190"/>
              <a:gd name="connsiteY19" fmla="*/ 1232386 h 1559240"/>
              <a:gd name="connsiteX20" fmla="*/ 624929 w 1225190"/>
              <a:gd name="connsiteY20" fmla="*/ 1302279 h 1559240"/>
              <a:gd name="connsiteX21" fmla="*/ 846429 w 1225190"/>
              <a:gd name="connsiteY21" fmla="*/ 1240095 h 1559240"/>
              <a:gd name="connsiteX22" fmla="*/ 920948 w 1225190"/>
              <a:gd name="connsiteY22" fmla="*/ 1094655 h 1559240"/>
              <a:gd name="connsiteX23" fmla="*/ 889599 w 1225190"/>
              <a:gd name="connsiteY23" fmla="*/ 1003690 h 1559240"/>
              <a:gd name="connsiteX24" fmla="*/ 780133 w 1225190"/>
              <a:gd name="connsiteY24" fmla="*/ 938422 h 1559240"/>
              <a:gd name="connsiteX25" fmla="*/ 536534 w 1225190"/>
              <a:gd name="connsiteY25" fmla="*/ 872640 h 1559240"/>
              <a:gd name="connsiteX26" fmla="*/ 193234 w 1225190"/>
              <a:gd name="connsiteY26" fmla="*/ 723603 h 1559240"/>
              <a:gd name="connsiteX27" fmla="*/ 54475 w 1225190"/>
              <a:gd name="connsiteY27" fmla="*/ 420389 h 1559240"/>
              <a:gd name="connsiteX28" fmla="*/ 119743 w 1225190"/>
              <a:gd name="connsiteY28" fmla="*/ 205055 h 1559240"/>
              <a:gd name="connsiteX29" fmla="*/ 307839 w 1225190"/>
              <a:gd name="connsiteY29" fmla="*/ 52420 h 1559240"/>
              <a:gd name="connsiteX30" fmla="*/ 604372 w 1225190"/>
              <a:gd name="connsiteY30" fmla="*/ 0 h 155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25190" h="1559240">
                <a:moveTo>
                  <a:pt x="604372" y="0"/>
                </a:moveTo>
                <a:cubicBezTo>
                  <a:pt x="793495" y="0"/>
                  <a:pt x="935852" y="41457"/>
                  <a:pt x="1031441" y="124370"/>
                </a:cubicBezTo>
                <a:cubicBezTo>
                  <a:pt x="1127031" y="207282"/>
                  <a:pt x="1177224" y="317947"/>
                  <a:pt x="1182021" y="456363"/>
                </a:cubicBezTo>
                <a:lnTo>
                  <a:pt x="877779" y="469725"/>
                </a:lnTo>
                <a:cubicBezTo>
                  <a:pt x="864759" y="392294"/>
                  <a:pt x="836836" y="336619"/>
                  <a:pt x="794009" y="302701"/>
                </a:cubicBezTo>
                <a:cubicBezTo>
                  <a:pt x="751182" y="268782"/>
                  <a:pt x="686942" y="251822"/>
                  <a:pt x="601289" y="251822"/>
                </a:cubicBezTo>
                <a:cubicBezTo>
                  <a:pt x="512894" y="251822"/>
                  <a:pt x="443686" y="269981"/>
                  <a:pt x="393664" y="306298"/>
                </a:cubicBezTo>
                <a:cubicBezTo>
                  <a:pt x="361458" y="329596"/>
                  <a:pt x="345355" y="360774"/>
                  <a:pt x="345355" y="399832"/>
                </a:cubicBezTo>
                <a:cubicBezTo>
                  <a:pt x="345355" y="435464"/>
                  <a:pt x="360430" y="465957"/>
                  <a:pt x="390580" y="491310"/>
                </a:cubicBezTo>
                <a:cubicBezTo>
                  <a:pt x="428953" y="523516"/>
                  <a:pt x="522145" y="557092"/>
                  <a:pt x="670154" y="592039"/>
                </a:cubicBezTo>
                <a:cubicBezTo>
                  <a:pt x="818164" y="626985"/>
                  <a:pt x="927629" y="663131"/>
                  <a:pt x="998550" y="700476"/>
                </a:cubicBezTo>
                <a:cubicBezTo>
                  <a:pt x="1069472" y="737821"/>
                  <a:pt x="1124975" y="788871"/>
                  <a:pt x="1165061" y="853625"/>
                </a:cubicBezTo>
                <a:cubicBezTo>
                  <a:pt x="1205147" y="918379"/>
                  <a:pt x="1225190" y="998380"/>
                  <a:pt x="1225190" y="1093627"/>
                </a:cubicBezTo>
                <a:cubicBezTo>
                  <a:pt x="1225190" y="1179966"/>
                  <a:pt x="1201207" y="1260823"/>
                  <a:pt x="1153241" y="1336198"/>
                </a:cubicBezTo>
                <a:cubicBezTo>
                  <a:pt x="1105275" y="1411573"/>
                  <a:pt x="1037437" y="1467591"/>
                  <a:pt x="949728" y="1504251"/>
                </a:cubicBezTo>
                <a:cubicBezTo>
                  <a:pt x="862018" y="1540910"/>
                  <a:pt x="752724" y="1559240"/>
                  <a:pt x="621845" y="1559240"/>
                </a:cubicBezTo>
                <a:cubicBezTo>
                  <a:pt x="431352" y="1559240"/>
                  <a:pt x="285055" y="1515214"/>
                  <a:pt x="182956" y="1427162"/>
                </a:cubicBezTo>
                <a:cubicBezTo>
                  <a:pt x="80857" y="1339110"/>
                  <a:pt x="19871" y="1210801"/>
                  <a:pt x="0" y="1042235"/>
                </a:cubicBezTo>
                <a:lnTo>
                  <a:pt x="296019" y="1013455"/>
                </a:lnTo>
                <a:cubicBezTo>
                  <a:pt x="313835" y="1112813"/>
                  <a:pt x="349981" y="1185790"/>
                  <a:pt x="404456" y="1232386"/>
                </a:cubicBezTo>
                <a:cubicBezTo>
                  <a:pt x="458932" y="1278981"/>
                  <a:pt x="532423" y="1302279"/>
                  <a:pt x="624929" y="1302279"/>
                </a:cubicBezTo>
                <a:cubicBezTo>
                  <a:pt x="722917" y="1302279"/>
                  <a:pt x="796750" y="1281551"/>
                  <a:pt x="846429" y="1240095"/>
                </a:cubicBezTo>
                <a:cubicBezTo>
                  <a:pt x="896108" y="1198638"/>
                  <a:pt x="920948" y="1150158"/>
                  <a:pt x="920948" y="1094655"/>
                </a:cubicBezTo>
                <a:cubicBezTo>
                  <a:pt x="920948" y="1059023"/>
                  <a:pt x="910498" y="1028701"/>
                  <a:pt x="889599" y="1003690"/>
                </a:cubicBezTo>
                <a:cubicBezTo>
                  <a:pt x="868699" y="978680"/>
                  <a:pt x="832211" y="956923"/>
                  <a:pt x="780133" y="938422"/>
                </a:cubicBezTo>
                <a:cubicBezTo>
                  <a:pt x="744501" y="926088"/>
                  <a:pt x="663302" y="904161"/>
                  <a:pt x="536534" y="872640"/>
                </a:cubicBezTo>
                <a:cubicBezTo>
                  <a:pt x="373450" y="832212"/>
                  <a:pt x="259016" y="782532"/>
                  <a:pt x="193234" y="723603"/>
                </a:cubicBezTo>
                <a:cubicBezTo>
                  <a:pt x="100728" y="640690"/>
                  <a:pt x="54475" y="539619"/>
                  <a:pt x="54475" y="420389"/>
                </a:cubicBezTo>
                <a:cubicBezTo>
                  <a:pt x="54475" y="343643"/>
                  <a:pt x="76231" y="271865"/>
                  <a:pt x="119743" y="205055"/>
                </a:cubicBezTo>
                <a:cubicBezTo>
                  <a:pt x="163255" y="138245"/>
                  <a:pt x="225954" y="87367"/>
                  <a:pt x="307839" y="52420"/>
                </a:cubicBezTo>
                <a:cubicBezTo>
                  <a:pt x="389724" y="17474"/>
                  <a:pt x="488568" y="0"/>
                  <a:pt x="6043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1"/>
          </p:nvPr>
        </p:nvSpPr>
        <p:spPr>
          <a:xfrm>
            <a:off x="3872219" y="2366363"/>
            <a:ext cx="1977572" cy="1506820"/>
          </a:xfrm>
          <a:custGeom>
            <a:avLst/>
            <a:gdLst>
              <a:gd name="connsiteX0" fmla="*/ 0 w 1977572"/>
              <a:gd name="connsiteY0" fmla="*/ 0 h 1506820"/>
              <a:gd name="connsiteX1" fmla="*/ 311436 w 1977572"/>
              <a:gd name="connsiteY1" fmla="*/ 0 h 1506820"/>
              <a:gd name="connsiteX2" fmla="*/ 538590 w 1977572"/>
              <a:gd name="connsiteY2" fmla="*/ 1035040 h 1506820"/>
              <a:gd name="connsiteX3" fmla="*/ 814052 w 1977572"/>
              <a:gd name="connsiteY3" fmla="*/ 0 h 1506820"/>
              <a:gd name="connsiteX4" fmla="*/ 1175853 w 1977572"/>
              <a:gd name="connsiteY4" fmla="*/ 0 h 1506820"/>
              <a:gd name="connsiteX5" fmla="*/ 1440009 w 1977572"/>
              <a:gd name="connsiteY5" fmla="*/ 1052513 h 1506820"/>
              <a:gd name="connsiteX6" fmla="*/ 1671274 w 1977572"/>
              <a:gd name="connsiteY6" fmla="*/ 0 h 1506820"/>
              <a:gd name="connsiteX7" fmla="*/ 1977572 w 1977572"/>
              <a:gd name="connsiteY7" fmla="*/ 0 h 1506820"/>
              <a:gd name="connsiteX8" fmla="*/ 1611659 w 1977572"/>
              <a:gd name="connsiteY8" fmla="*/ 1506820 h 1506820"/>
              <a:gd name="connsiteX9" fmla="*/ 1288916 w 1977572"/>
              <a:gd name="connsiteY9" fmla="*/ 1506820 h 1506820"/>
              <a:gd name="connsiteX10" fmla="*/ 988786 w 1977572"/>
              <a:gd name="connsiteY10" fmla="*/ 380303 h 1506820"/>
              <a:gd name="connsiteX11" fmla="*/ 689683 w 1977572"/>
              <a:gd name="connsiteY11" fmla="*/ 1506820 h 1506820"/>
              <a:gd name="connsiteX12" fmla="*/ 359745 w 1977572"/>
              <a:gd name="connsiteY12" fmla="*/ 1506820 h 150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77572" h="1506820">
                <a:moveTo>
                  <a:pt x="0" y="0"/>
                </a:moveTo>
                <a:lnTo>
                  <a:pt x="311436" y="0"/>
                </a:lnTo>
                <a:lnTo>
                  <a:pt x="538590" y="1035040"/>
                </a:lnTo>
                <a:lnTo>
                  <a:pt x="814052" y="0"/>
                </a:lnTo>
                <a:lnTo>
                  <a:pt x="1175853" y="0"/>
                </a:lnTo>
                <a:lnTo>
                  <a:pt x="1440009" y="1052513"/>
                </a:lnTo>
                <a:lnTo>
                  <a:pt x="1671274" y="0"/>
                </a:lnTo>
                <a:lnTo>
                  <a:pt x="1977572" y="0"/>
                </a:lnTo>
                <a:lnTo>
                  <a:pt x="1611659" y="1506820"/>
                </a:lnTo>
                <a:lnTo>
                  <a:pt x="1288916" y="1506820"/>
                </a:lnTo>
                <a:lnTo>
                  <a:pt x="988786" y="380303"/>
                </a:lnTo>
                <a:lnTo>
                  <a:pt x="689683" y="1506820"/>
                </a:lnTo>
                <a:lnTo>
                  <a:pt x="359745" y="15068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2"/>
          </p:nvPr>
        </p:nvSpPr>
        <p:spPr>
          <a:xfrm>
            <a:off x="6900561" y="2340667"/>
            <a:ext cx="1461594" cy="1558212"/>
          </a:xfrm>
          <a:custGeom>
            <a:avLst/>
            <a:gdLst>
              <a:gd name="connsiteX0" fmla="*/ 731825 w 1461594"/>
              <a:gd name="connsiteY0" fmla="*/ 260045 h 1558212"/>
              <a:gd name="connsiteX1" fmla="*/ 428611 w 1461594"/>
              <a:gd name="connsiteY1" fmla="*/ 389039 h 1558212"/>
              <a:gd name="connsiteX2" fmla="*/ 313492 w 1461594"/>
              <a:gd name="connsiteY2" fmla="*/ 778079 h 1558212"/>
              <a:gd name="connsiteX3" fmla="*/ 431694 w 1461594"/>
              <a:gd name="connsiteY3" fmla="*/ 1166090 h 1558212"/>
              <a:gd name="connsiteX4" fmla="*/ 731825 w 1461594"/>
              <a:gd name="connsiteY4" fmla="*/ 1298168 h 1558212"/>
              <a:gd name="connsiteX5" fmla="*/ 1030414 w 1461594"/>
              <a:gd name="connsiteY5" fmla="*/ 1167118 h 1558212"/>
              <a:gd name="connsiteX6" fmla="*/ 1147074 w 1461594"/>
              <a:gd name="connsiteY6" fmla="*/ 773967 h 1558212"/>
              <a:gd name="connsiteX7" fmla="*/ 1033497 w 1461594"/>
              <a:gd name="connsiteY7" fmla="*/ 387498 h 1558212"/>
              <a:gd name="connsiteX8" fmla="*/ 731825 w 1461594"/>
              <a:gd name="connsiteY8" fmla="*/ 260045 h 1558212"/>
              <a:gd name="connsiteX9" fmla="*/ 728741 w 1461594"/>
              <a:gd name="connsiteY9" fmla="*/ 0 h 1558212"/>
              <a:gd name="connsiteX10" fmla="*/ 1261679 w 1461594"/>
              <a:gd name="connsiteY10" fmla="*/ 206597 h 1558212"/>
              <a:gd name="connsiteX11" fmla="*/ 1461594 w 1461594"/>
              <a:gd name="connsiteY11" fmla="*/ 781162 h 1558212"/>
              <a:gd name="connsiteX12" fmla="*/ 1263220 w 1461594"/>
              <a:gd name="connsiteY12" fmla="*/ 1352130 h 1558212"/>
              <a:gd name="connsiteX13" fmla="*/ 732853 w 1461594"/>
              <a:gd name="connsiteY13" fmla="*/ 1558212 h 1558212"/>
              <a:gd name="connsiteX14" fmla="*/ 198374 w 1461594"/>
              <a:gd name="connsiteY14" fmla="*/ 1353157 h 1558212"/>
              <a:gd name="connsiteX15" fmla="*/ 0 w 1461594"/>
              <a:gd name="connsiteY15" fmla="*/ 788357 h 1558212"/>
              <a:gd name="connsiteX16" fmla="*/ 68865 w 1461594"/>
              <a:gd name="connsiteY16" fmla="*/ 401888 h 1558212"/>
              <a:gd name="connsiteX17" fmla="*/ 209166 w 1461594"/>
              <a:gd name="connsiteY17" fmla="*/ 195291 h 1558212"/>
              <a:gd name="connsiteX18" fmla="*/ 403943 w 1461594"/>
              <a:gd name="connsiteY18" fmla="*/ 59615 h 1558212"/>
              <a:gd name="connsiteX19" fmla="*/ 728741 w 1461594"/>
              <a:gd name="connsiteY19" fmla="*/ 0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61594" h="1558212">
                <a:moveTo>
                  <a:pt x="731825" y="260045"/>
                </a:moveTo>
                <a:cubicBezTo>
                  <a:pt x="606428" y="260045"/>
                  <a:pt x="505357" y="303043"/>
                  <a:pt x="428611" y="389039"/>
                </a:cubicBezTo>
                <a:cubicBezTo>
                  <a:pt x="351865" y="475036"/>
                  <a:pt x="313492" y="604715"/>
                  <a:pt x="313492" y="778079"/>
                </a:cubicBezTo>
                <a:cubicBezTo>
                  <a:pt x="313492" y="948701"/>
                  <a:pt x="352893" y="1078038"/>
                  <a:pt x="431694" y="1166090"/>
                </a:cubicBezTo>
                <a:cubicBezTo>
                  <a:pt x="510496" y="1254142"/>
                  <a:pt x="610539" y="1298168"/>
                  <a:pt x="731825" y="1298168"/>
                </a:cubicBezTo>
                <a:cubicBezTo>
                  <a:pt x="853111" y="1298168"/>
                  <a:pt x="952640" y="1254484"/>
                  <a:pt x="1030414" y="1167118"/>
                </a:cubicBezTo>
                <a:cubicBezTo>
                  <a:pt x="1108187" y="1079751"/>
                  <a:pt x="1147074" y="948701"/>
                  <a:pt x="1147074" y="773967"/>
                </a:cubicBezTo>
                <a:cubicBezTo>
                  <a:pt x="1147074" y="601289"/>
                  <a:pt x="1109215" y="472466"/>
                  <a:pt x="1033497" y="387498"/>
                </a:cubicBezTo>
                <a:cubicBezTo>
                  <a:pt x="957779" y="302529"/>
                  <a:pt x="857222" y="260045"/>
                  <a:pt x="731825" y="260045"/>
                </a:cubicBezTo>
                <a:close/>
                <a:moveTo>
                  <a:pt x="728741" y="0"/>
                </a:moveTo>
                <a:cubicBezTo>
                  <a:pt x="950756" y="0"/>
                  <a:pt x="1128402" y="68866"/>
                  <a:pt x="1261679" y="206597"/>
                </a:cubicBezTo>
                <a:cubicBezTo>
                  <a:pt x="1394956" y="344328"/>
                  <a:pt x="1461594" y="535850"/>
                  <a:pt x="1461594" y="781162"/>
                </a:cubicBezTo>
                <a:cubicBezTo>
                  <a:pt x="1461594" y="1024418"/>
                  <a:pt x="1395470" y="1214741"/>
                  <a:pt x="1263220" y="1352130"/>
                </a:cubicBezTo>
                <a:cubicBezTo>
                  <a:pt x="1130971" y="1489518"/>
                  <a:pt x="954182" y="1558212"/>
                  <a:pt x="732853" y="1558212"/>
                </a:cubicBezTo>
                <a:cubicBezTo>
                  <a:pt x="508783" y="1558212"/>
                  <a:pt x="330623" y="1489861"/>
                  <a:pt x="198374" y="1353157"/>
                </a:cubicBezTo>
                <a:cubicBezTo>
                  <a:pt x="66125" y="1216454"/>
                  <a:pt x="0" y="1028187"/>
                  <a:pt x="0" y="788357"/>
                </a:cubicBezTo>
                <a:cubicBezTo>
                  <a:pt x="0" y="634866"/>
                  <a:pt x="22955" y="506042"/>
                  <a:pt x="68865" y="401888"/>
                </a:cubicBezTo>
                <a:cubicBezTo>
                  <a:pt x="103127" y="325142"/>
                  <a:pt x="149894" y="256276"/>
                  <a:pt x="209166" y="195291"/>
                </a:cubicBezTo>
                <a:cubicBezTo>
                  <a:pt x="268438" y="134305"/>
                  <a:pt x="333364" y="89080"/>
                  <a:pt x="403943" y="59615"/>
                </a:cubicBezTo>
                <a:cubicBezTo>
                  <a:pt x="497819" y="19872"/>
                  <a:pt x="606085" y="0"/>
                  <a:pt x="7287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3"/>
          </p:nvPr>
        </p:nvSpPr>
        <p:spPr>
          <a:xfrm>
            <a:off x="9445691" y="2366363"/>
            <a:ext cx="1197438" cy="1506820"/>
          </a:xfrm>
          <a:custGeom>
            <a:avLst/>
            <a:gdLst>
              <a:gd name="connsiteX0" fmla="*/ 0 w 1197438"/>
              <a:gd name="connsiteY0" fmla="*/ 0 h 1506820"/>
              <a:gd name="connsiteX1" fmla="*/ 1197438 w 1197438"/>
              <a:gd name="connsiteY1" fmla="*/ 0 h 1506820"/>
              <a:gd name="connsiteX2" fmla="*/ 1197438 w 1197438"/>
              <a:gd name="connsiteY2" fmla="*/ 254906 h 1506820"/>
              <a:gd name="connsiteX3" fmla="*/ 751354 w 1197438"/>
              <a:gd name="connsiteY3" fmla="*/ 254906 h 1506820"/>
              <a:gd name="connsiteX4" fmla="*/ 751354 w 1197438"/>
              <a:gd name="connsiteY4" fmla="*/ 1506820 h 1506820"/>
              <a:gd name="connsiteX5" fmla="*/ 447112 w 1197438"/>
              <a:gd name="connsiteY5" fmla="*/ 1506820 h 1506820"/>
              <a:gd name="connsiteX6" fmla="*/ 447112 w 1197438"/>
              <a:gd name="connsiteY6" fmla="*/ 254906 h 1506820"/>
              <a:gd name="connsiteX7" fmla="*/ 0 w 1197438"/>
              <a:gd name="connsiteY7" fmla="*/ 254906 h 150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7438" h="1506820">
                <a:moveTo>
                  <a:pt x="0" y="0"/>
                </a:moveTo>
                <a:lnTo>
                  <a:pt x="1197438" y="0"/>
                </a:lnTo>
                <a:lnTo>
                  <a:pt x="1197438" y="254906"/>
                </a:lnTo>
                <a:lnTo>
                  <a:pt x="751354" y="254906"/>
                </a:lnTo>
                <a:lnTo>
                  <a:pt x="751354" y="1506820"/>
                </a:lnTo>
                <a:lnTo>
                  <a:pt x="447112" y="1506820"/>
                </a:lnTo>
                <a:lnTo>
                  <a:pt x="447112" y="254906"/>
                </a:lnTo>
                <a:lnTo>
                  <a:pt x="0" y="2549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705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3011474" y="2745250"/>
            <a:ext cx="1499158" cy="1498680"/>
          </a:xfrm>
          <a:custGeom>
            <a:avLst/>
            <a:gdLst>
              <a:gd name="connsiteX0" fmla="*/ 749579 w 1499158"/>
              <a:gd name="connsiteY0" fmla="*/ 0 h 1498680"/>
              <a:gd name="connsiteX1" fmla="*/ 1499158 w 1499158"/>
              <a:gd name="connsiteY1" fmla="*/ 749340 h 1498680"/>
              <a:gd name="connsiteX2" fmla="*/ 749579 w 1499158"/>
              <a:gd name="connsiteY2" fmla="*/ 1498680 h 1498680"/>
              <a:gd name="connsiteX3" fmla="*/ 0 w 1499158"/>
              <a:gd name="connsiteY3" fmla="*/ 749340 h 1498680"/>
              <a:gd name="connsiteX4" fmla="*/ 749579 w 1499158"/>
              <a:gd name="connsiteY4" fmla="*/ 0 h 149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158" h="1498680">
                <a:moveTo>
                  <a:pt x="749579" y="0"/>
                </a:moveTo>
                <a:cubicBezTo>
                  <a:pt x="1163560" y="0"/>
                  <a:pt x="1499158" y="335491"/>
                  <a:pt x="1499158" y="749340"/>
                </a:cubicBezTo>
                <a:cubicBezTo>
                  <a:pt x="1499158" y="1163189"/>
                  <a:pt x="1163560" y="1498680"/>
                  <a:pt x="749579" y="1498680"/>
                </a:cubicBezTo>
                <a:cubicBezTo>
                  <a:pt x="335598" y="1498680"/>
                  <a:pt x="0" y="1163189"/>
                  <a:pt x="0" y="749340"/>
                </a:cubicBezTo>
                <a:cubicBezTo>
                  <a:pt x="0" y="335491"/>
                  <a:pt x="335598" y="0"/>
                  <a:pt x="7495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8229041" y="2040065"/>
            <a:ext cx="1499158" cy="1498680"/>
          </a:xfrm>
          <a:custGeom>
            <a:avLst/>
            <a:gdLst>
              <a:gd name="connsiteX0" fmla="*/ 749579 w 1499158"/>
              <a:gd name="connsiteY0" fmla="*/ 0 h 1498680"/>
              <a:gd name="connsiteX1" fmla="*/ 1499158 w 1499158"/>
              <a:gd name="connsiteY1" fmla="*/ 749340 h 1498680"/>
              <a:gd name="connsiteX2" fmla="*/ 749579 w 1499158"/>
              <a:gd name="connsiteY2" fmla="*/ 1498680 h 1498680"/>
              <a:gd name="connsiteX3" fmla="*/ 0 w 1499158"/>
              <a:gd name="connsiteY3" fmla="*/ 749340 h 1498680"/>
              <a:gd name="connsiteX4" fmla="*/ 749579 w 1499158"/>
              <a:gd name="connsiteY4" fmla="*/ 0 h 149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158" h="1498680">
                <a:moveTo>
                  <a:pt x="749579" y="0"/>
                </a:moveTo>
                <a:cubicBezTo>
                  <a:pt x="1163560" y="0"/>
                  <a:pt x="1499158" y="335491"/>
                  <a:pt x="1499158" y="749340"/>
                </a:cubicBezTo>
                <a:cubicBezTo>
                  <a:pt x="1499158" y="1163189"/>
                  <a:pt x="1163560" y="1498680"/>
                  <a:pt x="749579" y="1498680"/>
                </a:cubicBezTo>
                <a:cubicBezTo>
                  <a:pt x="335598" y="1498680"/>
                  <a:pt x="0" y="1163189"/>
                  <a:pt x="0" y="749340"/>
                </a:cubicBezTo>
                <a:cubicBezTo>
                  <a:pt x="0" y="335491"/>
                  <a:pt x="335598" y="0"/>
                  <a:pt x="7495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425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326416" y="2371803"/>
            <a:ext cx="1539166" cy="1539166"/>
          </a:xfrm>
          <a:custGeom>
            <a:avLst/>
            <a:gdLst>
              <a:gd name="connsiteX0" fmla="*/ 769583 w 1539166"/>
              <a:gd name="connsiteY0" fmla="*/ 0 h 1539166"/>
              <a:gd name="connsiteX1" fmla="*/ 1539166 w 1539166"/>
              <a:gd name="connsiteY1" fmla="*/ 769583 h 1539166"/>
              <a:gd name="connsiteX2" fmla="*/ 769583 w 1539166"/>
              <a:gd name="connsiteY2" fmla="*/ 1539166 h 1539166"/>
              <a:gd name="connsiteX3" fmla="*/ 0 w 1539166"/>
              <a:gd name="connsiteY3" fmla="*/ 769583 h 1539166"/>
              <a:gd name="connsiteX4" fmla="*/ 769583 w 1539166"/>
              <a:gd name="connsiteY4" fmla="*/ 0 h 153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9166" h="1539166">
                <a:moveTo>
                  <a:pt x="769583" y="0"/>
                </a:moveTo>
                <a:cubicBezTo>
                  <a:pt x="1194612" y="0"/>
                  <a:pt x="1539166" y="344554"/>
                  <a:pt x="1539166" y="769583"/>
                </a:cubicBezTo>
                <a:cubicBezTo>
                  <a:pt x="1539166" y="1194612"/>
                  <a:pt x="1194612" y="1539166"/>
                  <a:pt x="769583" y="1539166"/>
                </a:cubicBezTo>
                <a:cubicBezTo>
                  <a:pt x="344554" y="1539166"/>
                  <a:pt x="0" y="1194612"/>
                  <a:pt x="0" y="769583"/>
                </a:cubicBezTo>
                <a:cubicBezTo>
                  <a:pt x="0" y="344554"/>
                  <a:pt x="344554" y="0"/>
                  <a:pt x="7695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4"/>
          </p:nvPr>
        </p:nvSpPr>
        <p:spPr>
          <a:xfrm>
            <a:off x="8420098" y="2371803"/>
            <a:ext cx="1539166" cy="1539166"/>
          </a:xfrm>
          <a:custGeom>
            <a:avLst/>
            <a:gdLst>
              <a:gd name="connsiteX0" fmla="*/ 769583 w 1539166"/>
              <a:gd name="connsiteY0" fmla="*/ 0 h 1539166"/>
              <a:gd name="connsiteX1" fmla="*/ 1539166 w 1539166"/>
              <a:gd name="connsiteY1" fmla="*/ 769583 h 1539166"/>
              <a:gd name="connsiteX2" fmla="*/ 769583 w 1539166"/>
              <a:gd name="connsiteY2" fmla="*/ 1539166 h 1539166"/>
              <a:gd name="connsiteX3" fmla="*/ 0 w 1539166"/>
              <a:gd name="connsiteY3" fmla="*/ 769583 h 1539166"/>
              <a:gd name="connsiteX4" fmla="*/ 769583 w 1539166"/>
              <a:gd name="connsiteY4" fmla="*/ 0 h 153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9166" h="1539166">
                <a:moveTo>
                  <a:pt x="769583" y="0"/>
                </a:moveTo>
                <a:cubicBezTo>
                  <a:pt x="1194612" y="0"/>
                  <a:pt x="1539166" y="344554"/>
                  <a:pt x="1539166" y="769583"/>
                </a:cubicBezTo>
                <a:cubicBezTo>
                  <a:pt x="1539166" y="1194612"/>
                  <a:pt x="1194612" y="1539166"/>
                  <a:pt x="769583" y="1539166"/>
                </a:cubicBezTo>
                <a:cubicBezTo>
                  <a:pt x="344554" y="1539166"/>
                  <a:pt x="0" y="1194612"/>
                  <a:pt x="0" y="769583"/>
                </a:cubicBezTo>
                <a:cubicBezTo>
                  <a:pt x="0" y="344554"/>
                  <a:pt x="344554" y="0"/>
                  <a:pt x="7695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2232734" y="2371803"/>
            <a:ext cx="1539166" cy="1539166"/>
          </a:xfrm>
          <a:custGeom>
            <a:avLst/>
            <a:gdLst>
              <a:gd name="connsiteX0" fmla="*/ 769583 w 1539166"/>
              <a:gd name="connsiteY0" fmla="*/ 0 h 1539166"/>
              <a:gd name="connsiteX1" fmla="*/ 1539166 w 1539166"/>
              <a:gd name="connsiteY1" fmla="*/ 769583 h 1539166"/>
              <a:gd name="connsiteX2" fmla="*/ 769583 w 1539166"/>
              <a:gd name="connsiteY2" fmla="*/ 1539166 h 1539166"/>
              <a:gd name="connsiteX3" fmla="*/ 0 w 1539166"/>
              <a:gd name="connsiteY3" fmla="*/ 769583 h 1539166"/>
              <a:gd name="connsiteX4" fmla="*/ 769583 w 1539166"/>
              <a:gd name="connsiteY4" fmla="*/ 0 h 153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9166" h="1539166">
                <a:moveTo>
                  <a:pt x="769583" y="0"/>
                </a:moveTo>
                <a:cubicBezTo>
                  <a:pt x="1194612" y="0"/>
                  <a:pt x="1539166" y="344554"/>
                  <a:pt x="1539166" y="769583"/>
                </a:cubicBezTo>
                <a:cubicBezTo>
                  <a:pt x="1539166" y="1194612"/>
                  <a:pt x="1194612" y="1539166"/>
                  <a:pt x="769583" y="1539166"/>
                </a:cubicBezTo>
                <a:cubicBezTo>
                  <a:pt x="344554" y="1539166"/>
                  <a:pt x="0" y="1194612"/>
                  <a:pt x="0" y="769583"/>
                </a:cubicBezTo>
                <a:cubicBezTo>
                  <a:pt x="0" y="344554"/>
                  <a:pt x="344554" y="0"/>
                  <a:pt x="7695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363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8316913" y="2133600"/>
            <a:ext cx="2819400" cy="2819400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2819400 h 2819400"/>
              <a:gd name="connsiteX3" fmla="*/ 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962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1181348" y="1848097"/>
            <a:ext cx="2036148" cy="2036148"/>
          </a:xfrm>
          <a:custGeom>
            <a:avLst/>
            <a:gdLst>
              <a:gd name="connsiteX0" fmla="*/ 1018075 w 2036148"/>
              <a:gd name="connsiteY0" fmla="*/ 0 h 2036148"/>
              <a:gd name="connsiteX1" fmla="*/ 1206116 w 2036148"/>
              <a:gd name="connsiteY1" fmla="*/ 77890 h 2036148"/>
              <a:gd name="connsiteX2" fmla="*/ 1958259 w 2036148"/>
              <a:gd name="connsiteY2" fmla="*/ 830033 h 2036148"/>
              <a:gd name="connsiteX3" fmla="*/ 1958259 w 2036148"/>
              <a:gd name="connsiteY3" fmla="*/ 1206116 h 2036148"/>
              <a:gd name="connsiteX4" fmla="*/ 1206116 w 2036148"/>
              <a:gd name="connsiteY4" fmla="*/ 1958259 h 2036148"/>
              <a:gd name="connsiteX5" fmla="*/ 830033 w 2036148"/>
              <a:gd name="connsiteY5" fmla="*/ 1958259 h 2036148"/>
              <a:gd name="connsiteX6" fmla="*/ 77890 w 2036148"/>
              <a:gd name="connsiteY6" fmla="*/ 1206116 h 2036148"/>
              <a:gd name="connsiteX7" fmla="*/ 77890 w 2036148"/>
              <a:gd name="connsiteY7" fmla="*/ 830033 h 2036148"/>
              <a:gd name="connsiteX8" fmla="*/ 830033 w 2036148"/>
              <a:gd name="connsiteY8" fmla="*/ 77890 h 2036148"/>
              <a:gd name="connsiteX9" fmla="*/ 1018075 w 2036148"/>
              <a:gd name="connsiteY9" fmla="*/ 0 h 203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148" h="2036148">
                <a:moveTo>
                  <a:pt x="1018075" y="0"/>
                </a:moveTo>
                <a:cubicBezTo>
                  <a:pt x="1086132" y="0"/>
                  <a:pt x="1154190" y="25963"/>
                  <a:pt x="1206116" y="77890"/>
                </a:cubicBezTo>
                <a:lnTo>
                  <a:pt x="1958259" y="830033"/>
                </a:lnTo>
                <a:cubicBezTo>
                  <a:pt x="2062112" y="933886"/>
                  <a:pt x="2062112" y="1102263"/>
                  <a:pt x="1958259" y="1206116"/>
                </a:cubicBezTo>
                <a:lnTo>
                  <a:pt x="1206116" y="1958259"/>
                </a:lnTo>
                <a:cubicBezTo>
                  <a:pt x="1102263" y="2062112"/>
                  <a:pt x="933886" y="2062112"/>
                  <a:pt x="830033" y="1958259"/>
                </a:cubicBezTo>
                <a:lnTo>
                  <a:pt x="77890" y="1206116"/>
                </a:lnTo>
                <a:cubicBezTo>
                  <a:pt x="-25963" y="1102263"/>
                  <a:pt x="-25963" y="933886"/>
                  <a:pt x="77890" y="830033"/>
                </a:cubicBezTo>
                <a:lnTo>
                  <a:pt x="830033" y="77890"/>
                </a:lnTo>
                <a:cubicBezTo>
                  <a:pt x="881959" y="25963"/>
                  <a:pt x="950017" y="0"/>
                  <a:pt x="10180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1"/>
          </p:nvPr>
        </p:nvSpPr>
        <p:spPr>
          <a:xfrm>
            <a:off x="1181348" y="4104549"/>
            <a:ext cx="2036148" cy="2036148"/>
          </a:xfrm>
          <a:custGeom>
            <a:avLst/>
            <a:gdLst>
              <a:gd name="connsiteX0" fmla="*/ 1018075 w 2036148"/>
              <a:gd name="connsiteY0" fmla="*/ 0 h 2036148"/>
              <a:gd name="connsiteX1" fmla="*/ 1206116 w 2036148"/>
              <a:gd name="connsiteY1" fmla="*/ 77890 h 2036148"/>
              <a:gd name="connsiteX2" fmla="*/ 1958259 w 2036148"/>
              <a:gd name="connsiteY2" fmla="*/ 830033 h 2036148"/>
              <a:gd name="connsiteX3" fmla="*/ 1958259 w 2036148"/>
              <a:gd name="connsiteY3" fmla="*/ 1206116 h 2036148"/>
              <a:gd name="connsiteX4" fmla="*/ 1206116 w 2036148"/>
              <a:gd name="connsiteY4" fmla="*/ 1958259 h 2036148"/>
              <a:gd name="connsiteX5" fmla="*/ 830033 w 2036148"/>
              <a:gd name="connsiteY5" fmla="*/ 1958259 h 2036148"/>
              <a:gd name="connsiteX6" fmla="*/ 77890 w 2036148"/>
              <a:gd name="connsiteY6" fmla="*/ 1206116 h 2036148"/>
              <a:gd name="connsiteX7" fmla="*/ 77890 w 2036148"/>
              <a:gd name="connsiteY7" fmla="*/ 830033 h 2036148"/>
              <a:gd name="connsiteX8" fmla="*/ 830033 w 2036148"/>
              <a:gd name="connsiteY8" fmla="*/ 77890 h 2036148"/>
              <a:gd name="connsiteX9" fmla="*/ 1018075 w 2036148"/>
              <a:gd name="connsiteY9" fmla="*/ 0 h 203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148" h="2036148">
                <a:moveTo>
                  <a:pt x="1018075" y="0"/>
                </a:moveTo>
                <a:cubicBezTo>
                  <a:pt x="1086132" y="0"/>
                  <a:pt x="1154190" y="25964"/>
                  <a:pt x="1206116" y="77890"/>
                </a:cubicBezTo>
                <a:lnTo>
                  <a:pt x="1958259" y="830033"/>
                </a:lnTo>
                <a:cubicBezTo>
                  <a:pt x="2062112" y="933886"/>
                  <a:pt x="2062112" y="1102264"/>
                  <a:pt x="1958259" y="1206116"/>
                </a:cubicBezTo>
                <a:lnTo>
                  <a:pt x="1206116" y="1958259"/>
                </a:lnTo>
                <a:cubicBezTo>
                  <a:pt x="1102263" y="2062112"/>
                  <a:pt x="933886" y="2062112"/>
                  <a:pt x="830033" y="1958259"/>
                </a:cubicBezTo>
                <a:lnTo>
                  <a:pt x="77890" y="1206116"/>
                </a:lnTo>
                <a:cubicBezTo>
                  <a:pt x="-25963" y="1102264"/>
                  <a:pt x="-25963" y="933886"/>
                  <a:pt x="77890" y="830033"/>
                </a:cubicBezTo>
                <a:lnTo>
                  <a:pt x="830033" y="77890"/>
                </a:lnTo>
                <a:cubicBezTo>
                  <a:pt x="881959" y="25964"/>
                  <a:pt x="950017" y="0"/>
                  <a:pt x="10180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2"/>
          </p:nvPr>
        </p:nvSpPr>
        <p:spPr>
          <a:xfrm>
            <a:off x="6179706" y="1848097"/>
            <a:ext cx="2036148" cy="2036148"/>
          </a:xfrm>
          <a:custGeom>
            <a:avLst/>
            <a:gdLst>
              <a:gd name="connsiteX0" fmla="*/ 1018075 w 2036148"/>
              <a:gd name="connsiteY0" fmla="*/ 0 h 2036148"/>
              <a:gd name="connsiteX1" fmla="*/ 1206116 w 2036148"/>
              <a:gd name="connsiteY1" fmla="*/ 77890 h 2036148"/>
              <a:gd name="connsiteX2" fmla="*/ 1958259 w 2036148"/>
              <a:gd name="connsiteY2" fmla="*/ 830033 h 2036148"/>
              <a:gd name="connsiteX3" fmla="*/ 1958259 w 2036148"/>
              <a:gd name="connsiteY3" fmla="*/ 1206116 h 2036148"/>
              <a:gd name="connsiteX4" fmla="*/ 1206116 w 2036148"/>
              <a:gd name="connsiteY4" fmla="*/ 1958259 h 2036148"/>
              <a:gd name="connsiteX5" fmla="*/ 830033 w 2036148"/>
              <a:gd name="connsiteY5" fmla="*/ 1958259 h 2036148"/>
              <a:gd name="connsiteX6" fmla="*/ 77890 w 2036148"/>
              <a:gd name="connsiteY6" fmla="*/ 1206116 h 2036148"/>
              <a:gd name="connsiteX7" fmla="*/ 77890 w 2036148"/>
              <a:gd name="connsiteY7" fmla="*/ 830033 h 2036148"/>
              <a:gd name="connsiteX8" fmla="*/ 830033 w 2036148"/>
              <a:gd name="connsiteY8" fmla="*/ 77890 h 2036148"/>
              <a:gd name="connsiteX9" fmla="*/ 1018075 w 2036148"/>
              <a:gd name="connsiteY9" fmla="*/ 0 h 203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148" h="2036148">
                <a:moveTo>
                  <a:pt x="1018075" y="0"/>
                </a:moveTo>
                <a:cubicBezTo>
                  <a:pt x="1086132" y="0"/>
                  <a:pt x="1154190" y="25963"/>
                  <a:pt x="1206116" y="77890"/>
                </a:cubicBezTo>
                <a:lnTo>
                  <a:pt x="1958259" y="830033"/>
                </a:lnTo>
                <a:cubicBezTo>
                  <a:pt x="2062112" y="933886"/>
                  <a:pt x="2062112" y="1102263"/>
                  <a:pt x="1958259" y="1206116"/>
                </a:cubicBezTo>
                <a:lnTo>
                  <a:pt x="1206116" y="1958259"/>
                </a:lnTo>
                <a:cubicBezTo>
                  <a:pt x="1102264" y="2062112"/>
                  <a:pt x="933886" y="2062112"/>
                  <a:pt x="830033" y="1958259"/>
                </a:cubicBezTo>
                <a:lnTo>
                  <a:pt x="77890" y="1206116"/>
                </a:lnTo>
                <a:cubicBezTo>
                  <a:pt x="-25963" y="1102263"/>
                  <a:pt x="-25963" y="933886"/>
                  <a:pt x="77890" y="830033"/>
                </a:cubicBezTo>
                <a:lnTo>
                  <a:pt x="830033" y="77890"/>
                </a:lnTo>
                <a:cubicBezTo>
                  <a:pt x="881960" y="25963"/>
                  <a:pt x="950017" y="0"/>
                  <a:pt x="10180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3"/>
          </p:nvPr>
        </p:nvSpPr>
        <p:spPr>
          <a:xfrm>
            <a:off x="6179706" y="4104549"/>
            <a:ext cx="2036148" cy="2036148"/>
          </a:xfrm>
          <a:custGeom>
            <a:avLst/>
            <a:gdLst>
              <a:gd name="connsiteX0" fmla="*/ 1018075 w 2036148"/>
              <a:gd name="connsiteY0" fmla="*/ 0 h 2036148"/>
              <a:gd name="connsiteX1" fmla="*/ 1206116 w 2036148"/>
              <a:gd name="connsiteY1" fmla="*/ 77890 h 2036148"/>
              <a:gd name="connsiteX2" fmla="*/ 1958259 w 2036148"/>
              <a:gd name="connsiteY2" fmla="*/ 830033 h 2036148"/>
              <a:gd name="connsiteX3" fmla="*/ 1958259 w 2036148"/>
              <a:gd name="connsiteY3" fmla="*/ 1206116 h 2036148"/>
              <a:gd name="connsiteX4" fmla="*/ 1206116 w 2036148"/>
              <a:gd name="connsiteY4" fmla="*/ 1958259 h 2036148"/>
              <a:gd name="connsiteX5" fmla="*/ 830033 w 2036148"/>
              <a:gd name="connsiteY5" fmla="*/ 1958259 h 2036148"/>
              <a:gd name="connsiteX6" fmla="*/ 77890 w 2036148"/>
              <a:gd name="connsiteY6" fmla="*/ 1206116 h 2036148"/>
              <a:gd name="connsiteX7" fmla="*/ 77890 w 2036148"/>
              <a:gd name="connsiteY7" fmla="*/ 830033 h 2036148"/>
              <a:gd name="connsiteX8" fmla="*/ 830033 w 2036148"/>
              <a:gd name="connsiteY8" fmla="*/ 77890 h 2036148"/>
              <a:gd name="connsiteX9" fmla="*/ 1018075 w 2036148"/>
              <a:gd name="connsiteY9" fmla="*/ 0 h 203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148" h="2036148">
                <a:moveTo>
                  <a:pt x="1018075" y="0"/>
                </a:moveTo>
                <a:cubicBezTo>
                  <a:pt x="1086132" y="0"/>
                  <a:pt x="1154190" y="25964"/>
                  <a:pt x="1206116" y="77890"/>
                </a:cubicBezTo>
                <a:lnTo>
                  <a:pt x="1958259" y="830033"/>
                </a:lnTo>
                <a:cubicBezTo>
                  <a:pt x="2062112" y="933886"/>
                  <a:pt x="2062112" y="1102264"/>
                  <a:pt x="1958259" y="1206116"/>
                </a:cubicBezTo>
                <a:lnTo>
                  <a:pt x="1206116" y="1958259"/>
                </a:lnTo>
                <a:cubicBezTo>
                  <a:pt x="1102264" y="2062112"/>
                  <a:pt x="933886" y="2062112"/>
                  <a:pt x="830033" y="1958259"/>
                </a:cubicBezTo>
                <a:lnTo>
                  <a:pt x="77890" y="1206116"/>
                </a:lnTo>
                <a:cubicBezTo>
                  <a:pt x="-25963" y="1102264"/>
                  <a:pt x="-25963" y="933886"/>
                  <a:pt x="77890" y="830033"/>
                </a:cubicBezTo>
                <a:lnTo>
                  <a:pt x="830033" y="77890"/>
                </a:lnTo>
                <a:cubicBezTo>
                  <a:pt x="881960" y="25964"/>
                  <a:pt x="950017" y="0"/>
                  <a:pt x="10180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83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7D02A-38BE-4E17-AE08-9F995BC6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0087E-9ED5-466F-980D-3AF08F8EF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FD7D3-C48A-46D1-8C13-DCF1F77F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DC69A-7EBC-498D-9C17-E870FBFA5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12AF3-BEEB-450B-80E0-64093CBF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3503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1092200" y="2184400"/>
            <a:ext cx="2159000" cy="21590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1"/>
          </p:nvPr>
        </p:nvSpPr>
        <p:spPr>
          <a:xfrm>
            <a:off x="3720571" y="2184400"/>
            <a:ext cx="2159000" cy="21590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2"/>
          </p:nvPr>
        </p:nvSpPr>
        <p:spPr>
          <a:xfrm>
            <a:off x="6348942" y="2184400"/>
            <a:ext cx="2159000" cy="21590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3"/>
          </p:nvPr>
        </p:nvSpPr>
        <p:spPr>
          <a:xfrm>
            <a:off x="8977313" y="2184400"/>
            <a:ext cx="2159000" cy="21590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713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4576363" y="1919503"/>
            <a:ext cx="3039274" cy="4352720"/>
          </a:xfrm>
          <a:custGeom>
            <a:avLst/>
            <a:gdLst>
              <a:gd name="connsiteX0" fmla="*/ 0 w 3039274"/>
              <a:gd name="connsiteY0" fmla="*/ 0 h 4352720"/>
              <a:gd name="connsiteX1" fmla="*/ 3039274 w 3039274"/>
              <a:gd name="connsiteY1" fmla="*/ 0 h 4352720"/>
              <a:gd name="connsiteX2" fmla="*/ 3039274 w 3039274"/>
              <a:gd name="connsiteY2" fmla="*/ 4352720 h 4352720"/>
              <a:gd name="connsiteX3" fmla="*/ 0 w 3039274"/>
              <a:gd name="connsiteY3" fmla="*/ 4352720 h 435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9274" h="4352720">
                <a:moveTo>
                  <a:pt x="0" y="0"/>
                </a:moveTo>
                <a:lnTo>
                  <a:pt x="3039274" y="0"/>
                </a:lnTo>
                <a:lnTo>
                  <a:pt x="3039274" y="4352720"/>
                </a:lnTo>
                <a:lnTo>
                  <a:pt x="0" y="43527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701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" y="3428999"/>
            <a:ext cx="12191999" cy="3429000"/>
          </a:xfrm>
          <a:custGeom>
            <a:avLst/>
            <a:gdLst>
              <a:gd name="connsiteX0" fmla="*/ 9869714 w 12191999"/>
              <a:gd name="connsiteY0" fmla="*/ 1474791 h 3429000"/>
              <a:gd name="connsiteX1" fmla="*/ 12191999 w 12191999"/>
              <a:gd name="connsiteY1" fmla="*/ 1474791 h 3429000"/>
              <a:gd name="connsiteX2" fmla="*/ 12191999 w 12191999"/>
              <a:gd name="connsiteY2" fmla="*/ 3429000 h 3429000"/>
              <a:gd name="connsiteX3" fmla="*/ 9869714 w 12191999"/>
              <a:gd name="connsiteY3" fmla="*/ 3429000 h 3429000"/>
              <a:gd name="connsiteX4" fmla="*/ 5152572 w 12191999"/>
              <a:gd name="connsiteY4" fmla="*/ 1474791 h 3429000"/>
              <a:gd name="connsiteX5" fmla="*/ 9797143 w 12191999"/>
              <a:gd name="connsiteY5" fmla="*/ 1474791 h 3429000"/>
              <a:gd name="connsiteX6" fmla="*/ 9797143 w 12191999"/>
              <a:gd name="connsiteY6" fmla="*/ 3429000 h 3429000"/>
              <a:gd name="connsiteX7" fmla="*/ 5152572 w 12191999"/>
              <a:gd name="connsiteY7" fmla="*/ 3429000 h 3429000"/>
              <a:gd name="connsiteX8" fmla="*/ 3643085 w 12191999"/>
              <a:gd name="connsiteY8" fmla="*/ 1474791 h 3429000"/>
              <a:gd name="connsiteX9" fmla="*/ 5080000 w 12191999"/>
              <a:gd name="connsiteY9" fmla="*/ 1474791 h 3429000"/>
              <a:gd name="connsiteX10" fmla="*/ 5080000 w 12191999"/>
              <a:gd name="connsiteY10" fmla="*/ 3429000 h 3429000"/>
              <a:gd name="connsiteX11" fmla="*/ 3643085 w 12191999"/>
              <a:gd name="connsiteY11" fmla="*/ 3429000 h 3429000"/>
              <a:gd name="connsiteX12" fmla="*/ 0 w 12191999"/>
              <a:gd name="connsiteY12" fmla="*/ 1474791 h 3429000"/>
              <a:gd name="connsiteX13" fmla="*/ 3570514 w 12191999"/>
              <a:gd name="connsiteY13" fmla="*/ 1474791 h 3429000"/>
              <a:gd name="connsiteX14" fmla="*/ 3570514 w 12191999"/>
              <a:gd name="connsiteY14" fmla="*/ 3429000 h 3429000"/>
              <a:gd name="connsiteX15" fmla="*/ 0 w 12191999"/>
              <a:gd name="connsiteY15" fmla="*/ 3429000 h 3429000"/>
              <a:gd name="connsiteX16" fmla="*/ 8592456 w 12191999"/>
              <a:gd name="connsiteY16" fmla="*/ 0 h 3429000"/>
              <a:gd name="connsiteX17" fmla="*/ 12191999 w 12191999"/>
              <a:gd name="connsiteY17" fmla="*/ 0 h 3429000"/>
              <a:gd name="connsiteX18" fmla="*/ 12191999 w 12191999"/>
              <a:gd name="connsiteY18" fmla="*/ 1418771 h 3429000"/>
              <a:gd name="connsiteX19" fmla="*/ 8592456 w 12191999"/>
              <a:gd name="connsiteY19" fmla="*/ 1418771 h 3429000"/>
              <a:gd name="connsiteX20" fmla="*/ 4325256 w 12191999"/>
              <a:gd name="connsiteY20" fmla="*/ 0 h 3429000"/>
              <a:gd name="connsiteX21" fmla="*/ 8534399 w 12191999"/>
              <a:gd name="connsiteY21" fmla="*/ 0 h 3429000"/>
              <a:gd name="connsiteX22" fmla="*/ 8534399 w 12191999"/>
              <a:gd name="connsiteY22" fmla="*/ 1418771 h 3429000"/>
              <a:gd name="connsiteX23" fmla="*/ 4325256 w 12191999"/>
              <a:gd name="connsiteY23" fmla="*/ 1418771 h 3429000"/>
              <a:gd name="connsiteX24" fmla="*/ 0 w 12191999"/>
              <a:gd name="connsiteY24" fmla="*/ 0 h 3429000"/>
              <a:gd name="connsiteX25" fmla="*/ 4267199 w 12191999"/>
              <a:gd name="connsiteY25" fmla="*/ 0 h 3429000"/>
              <a:gd name="connsiteX26" fmla="*/ 4267199 w 12191999"/>
              <a:gd name="connsiteY26" fmla="*/ 1418771 h 3429000"/>
              <a:gd name="connsiteX27" fmla="*/ 0 w 12191999"/>
              <a:gd name="connsiteY27" fmla="*/ 141877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1999" h="3429000">
                <a:moveTo>
                  <a:pt x="9869714" y="1474791"/>
                </a:moveTo>
                <a:lnTo>
                  <a:pt x="12191999" y="1474791"/>
                </a:lnTo>
                <a:lnTo>
                  <a:pt x="12191999" y="3429000"/>
                </a:lnTo>
                <a:lnTo>
                  <a:pt x="9869714" y="3429000"/>
                </a:lnTo>
                <a:close/>
                <a:moveTo>
                  <a:pt x="5152572" y="1474791"/>
                </a:moveTo>
                <a:lnTo>
                  <a:pt x="9797143" y="1474791"/>
                </a:lnTo>
                <a:lnTo>
                  <a:pt x="9797143" y="3429000"/>
                </a:lnTo>
                <a:lnTo>
                  <a:pt x="5152572" y="3429000"/>
                </a:lnTo>
                <a:close/>
                <a:moveTo>
                  <a:pt x="3643085" y="1474791"/>
                </a:moveTo>
                <a:lnTo>
                  <a:pt x="5080000" y="1474791"/>
                </a:lnTo>
                <a:lnTo>
                  <a:pt x="5080000" y="3429000"/>
                </a:lnTo>
                <a:lnTo>
                  <a:pt x="3643085" y="3429000"/>
                </a:lnTo>
                <a:close/>
                <a:moveTo>
                  <a:pt x="0" y="1474791"/>
                </a:moveTo>
                <a:lnTo>
                  <a:pt x="3570514" y="1474791"/>
                </a:lnTo>
                <a:lnTo>
                  <a:pt x="3570514" y="3429000"/>
                </a:lnTo>
                <a:lnTo>
                  <a:pt x="0" y="3429000"/>
                </a:lnTo>
                <a:close/>
                <a:moveTo>
                  <a:pt x="8592456" y="0"/>
                </a:moveTo>
                <a:lnTo>
                  <a:pt x="12191999" y="0"/>
                </a:lnTo>
                <a:lnTo>
                  <a:pt x="12191999" y="1418771"/>
                </a:lnTo>
                <a:lnTo>
                  <a:pt x="8592456" y="1418771"/>
                </a:lnTo>
                <a:close/>
                <a:moveTo>
                  <a:pt x="4325256" y="0"/>
                </a:moveTo>
                <a:lnTo>
                  <a:pt x="8534399" y="0"/>
                </a:lnTo>
                <a:lnTo>
                  <a:pt x="8534399" y="1418771"/>
                </a:lnTo>
                <a:lnTo>
                  <a:pt x="4325256" y="1418771"/>
                </a:lnTo>
                <a:close/>
                <a:moveTo>
                  <a:pt x="0" y="0"/>
                </a:moveTo>
                <a:lnTo>
                  <a:pt x="4267199" y="0"/>
                </a:lnTo>
                <a:lnTo>
                  <a:pt x="4267199" y="1418771"/>
                </a:lnTo>
                <a:lnTo>
                  <a:pt x="0" y="14187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98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>
            <a:spLocks noGrp="1"/>
          </p:cNvSpPr>
          <p:nvPr>
            <p:ph type="pic" sz="quarter" idx="10"/>
          </p:nvPr>
        </p:nvSpPr>
        <p:spPr>
          <a:xfrm>
            <a:off x="1092200" y="2152650"/>
            <a:ext cx="2005137" cy="2552700"/>
          </a:xfrm>
          <a:custGeom>
            <a:avLst/>
            <a:gdLst>
              <a:gd name="connsiteX0" fmla="*/ 0 w 2005137"/>
              <a:gd name="connsiteY0" fmla="*/ 0 h 2552700"/>
              <a:gd name="connsiteX1" fmla="*/ 2005137 w 2005137"/>
              <a:gd name="connsiteY1" fmla="*/ 0 h 2552700"/>
              <a:gd name="connsiteX2" fmla="*/ 2005137 w 2005137"/>
              <a:gd name="connsiteY2" fmla="*/ 2552700 h 2552700"/>
              <a:gd name="connsiteX3" fmla="*/ 0 w 2005137"/>
              <a:gd name="connsiteY3" fmla="*/ 255270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137" h="2552700">
                <a:moveTo>
                  <a:pt x="0" y="0"/>
                </a:moveTo>
                <a:lnTo>
                  <a:pt x="2005137" y="0"/>
                </a:lnTo>
                <a:lnTo>
                  <a:pt x="2005137" y="2552700"/>
                </a:lnTo>
                <a:lnTo>
                  <a:pt x="0" y="2552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0" name="任意多边形: 形状 19"/>
          <p:cNvSpPr>
            <a:spLocks noGrp="1"/>
          </p:cNvSpPr>
          <p:nvPr>
            <p:ph type="pic" sz="quarter" idx="11"/>
          </p:nvPr>
        </p:nvSpPr>
        <p:spPr>
          <a:xfrm>
            <a:off x="3101944" y="2152650"/>
            <a:ext cx="2005137" cy="2552700"/>
          </a:xfrm>
          <a:custGeom>
            <a:avLst/>
            <a:gdLst>
              <a:gd name="connsiteX0" fmla="*/ 0 w 2005137"/>
              <a:gd name="connsiteY0" fmla="*/ 0 h 2552700"/>
              <a:gd name="connsiteX1" fmla="*/ 2005137 w 2005137"/>
              <a:gd name="connsiteY1" fmla="*/ 0 h 2552700"/>
              <a:gd name="connsiteX2" fmla="*/ 2005137 w 2005137"/>
              <a:gd name="connsiteY2" fmla="*/ 2552700 h 2552700"/>
              <a:gd name="connsiteX3" fmla="*/ 0 w 2005137"/>
              <a:gd name="connsiteY3" fmla="*/ 255270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137" h="2552700">
                <a:moveTo>
                  <a:pt x="0" y="0"/>
                </a:moveTo>
                <a:lnTo>
                  <a:pt x="2005137" y="0"/>
                </a:lnTo>
                <a:lnTo>
                  <a:pt x="2005137" y="2552700"/>
                </a:lnTo>
                <a:lnTo>
                  <a:pt x="0" y="2552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2"/>
          </p:nvPr>
        </p:nvSpPr>
        <p:spPr>
          <a:xfrm>
            <a:off x="5111689" y="2152650"/>
            <a:ext cx="2005137" cy="2552700"/>
          </a:xfrm>
          <a:custGeom>
            <a:avLst/>
            <a:gdLst>
              <a:gd name="connsiteX0" fmla="*/ 0 w 2005137"/>
              <a:gd name="connsiteY0" fmla="*/ 0 h 2552700"/>
              <a:gd name="connsiteX1" fmla="*/ 2005137 w 2005137"/>
              <a:gd name="connsiteY1" fmla="*/ 0 h 2552700"/>
              <a:gd name="connsiteX2" fmla="*/ 2005137 w 2005137"/>
              <a:gd name="connsiteY2" fmla="*/ 2552700 h 2552700"/>
              <a:gd name="connsiteX3" fmla="*/ 0 w 2005137"/>
              <a:gd name="connsiteY3" fmla="*/ 255270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137" h="2552700">
                <a:moveTo>
                  <a:pt x="0" y="0"/>
                </a:moveTo>
                <a:lnTo>
                  <a:pt x="2005137" y="0"/>
                </a:lnTo>
                <a:lnTo>
                  <a:pt x="2005137" y="2552700"/>
                </a:lnTo>
                <a:lnTo>
                  <a:pt x="0" y="2552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3"/>
          </p:nvPr>
        </p:nvSpPr>
        <p:spPr>
          <a:xfrm>
            <a:off x="7121433" y="2152650"/>
            <a:ext cx="2005137" cy="2552700"/>
          </a:xfrm>
          <a:custGeom>
            <a:avLst/>
            <a:gdLst>
              <a:gd name="connsiteX0" fmla="*/ 0 w 2005137"/>
              <a:gd name="connsiteY0" fmla="*/ 0 h 2552700"/>
              <a:gd name="connsiteX1" fmla="*/ 2005137 w 2005137"/>
              <a:gd name="connsiteY1" fmla="*/ 0 h 2552700"/>
              <a:gd name="connsiteX2" fmla="*/ 2005137 w 2005137"/>
              <a:gd name="connsiteY2" fmla="*/ 2552700 h 2552700"/>
              <a:gd name="connsiteX3" fmla="*/ 0 w 2005137"/>
              <a:gd name="connsiteY3" fmla="*/ 255270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137" h="2552700">
                <a:moveTo>
                  <a:pt x="0" y="0"/>
                </a:moveTo>
                <a:lnTo>
                  <a:pt x="2005137" y="0"/>
                </a:lnTo>
                <a:lnTo>
                  <a:pt x="2005137" y="2552700"/>
                </a:lnTo>
                <a:lnTo>
                  <a:pt x="0" y="2552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4"/>
          </p:nvPr>
        </p:nvSpPr>
        <p:spPr>
          <a:xfrm>
            <a:off x="9131176" y="2152650"/>
            <a:ext cx="2005137" cy="2552700"/>
          </a:xfrm>
          <a:custGeom>
            <a:avLst/>
            <a:gdLst>
              <a:gd name="connsiteX0" fmla="*/ 0 w 2005137"/>
              <a:gd name="connsiteY0" fmla="*/ 0 h 2552700"/>
              <a:gd name="connsiteX1" fmla="*/ 2005137 w 2005137"/>
              <a:gd name="connsiteY1" fmla="*/ 0 h 2552700"/>
              <a:gd name="connsiteX2" fmla="*/ 2005137 w 2005137"/>
              <a:gd name="connsiteY2" fmla="*/ 2552700 h 2552700"/>
              <a:gd name="connsiteX3" fmla="*/ 0 w 2005137"/>
              <a:gd name="connsiteY3" fmla="*/ 255270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137" h="2552700">
                <a:moveTo>
                  <a:pt x="0" y="0"/>
                </a:moveTo>
                <a:lnTo>
                  <a:pt x="2005137" y="0"/>
                </a:lnTo>
                <a:lnTo>
                  <a:pt x="2005137" y="2552700"/>
                </a:lnTo>
                <a:lnTo>
                  <a:pt x="0" y="2552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737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/>
          <p:cNvSpPr>
            <a:spLocks noGrp="1"/>
          </p:cNvSpPr>
          <p:nvPr>
            <p:ph type="pic" sz="quarter" idx="14"/>
          </p:nvPr>
        </p:nvSpPr>
        <p:spPr>
          <a:xfrm>
            <a:off x="8616157" y="5015706"/>
            <a:ext cx="2520156" cy="1066006"/>
          </a:xfrm>
          <a:custGeom>
            <a:avLst/>
            <a:gdLst>
              <a:gd name="connsiteX0" fmla="*/ 0 w 2520156"/>
              <a:gd name="connsiteY0" fmla="*/ 0 h 1066006"/>
              <a:gd name="connsiteX1" fmla="*/ 2520156 w 2520156"/>
              <a:gd name="connsiteY1" fmla="*/ 0 h 1066006"/>
              <a:gd name="connsiteX2" fmla="*/ 2520156 w 2520156"/>
              <a:gd name="connsiteY2" fmla="*/ 1066006 h 1066006"/>
              <a:gd name="connsiteX3" fmla="*/ 0 w 2520156"/>
              <a:gd name="connsiteY3" fmla="*/ 1066006 h 10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156" h="1066006">
                <a:moveTo>
                  <a:pt x="0" y="0"/>
                </a:moveTo>
                <a:lnTo>
                  <a:pt x="2520156" y="0"/>
                </a:lnTo>
                <a:lnTo>
                  <a:pt x="2520156" y="1066006"/>
                </a:lnTo>
                <a:lnTo>
                  <a:pt x="0" y="1066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4" name="任意多边形: 形状 23"/>
          <p:cNvSpPr>
            <a:spLocks noGrp="1"/>
          </p:cNvSpPr>
          <p:nvPr>
            <p:ph type="pic" sz="quarter" idx="15"/>
          </p:nvPr>
        </p:nvSpPr>
        <p:spPr>
          <a:xfrm>
            <a:off x="8616157" y="3543300"/>
            <a:ext cx="2520156" cy="1472406"/>
          </a:xfrm>
          <a:custGeom>
            <a:avLst/>
            <a:gdLst>
              <a:gd name="connsiteX0" fmla="*/ 0 w 2520156"/>
              <a:gd name="connsiteY0" fmla="*/ 0 h 1472406"/>
              <a:gd name="connsiteX1" fmla="*/ 2520156 w 2520156"/>
              <a:gd name="connsiteY1" fmla="*/ 0 h 1472406"/>
              <a:gd name="connsiteX2" fmla="*/ 2520156 w 2520156"/>
              <a:gd name="connsiteY2" fmla="*/ 1472406 h 1472406"/>
              <a:gd name="connsiteX3" fmla="*/ 0 w 2520156"/>
              <a:gd name="connsiteY3" fmla="*/ 1472406 h 147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156" h="1472406">
                <a:moveTo>
                  <a:pt x="0" y="0"/>
                </a:moveTo>
                <a:lnTo>
                  <a:pt x="2520156" y="0"/>
                </a:lnTo>
                <a:lnTo>
                  <a:pt x="2520156" y="1472406"/>
                </a:lnTo>
                <a:lnTo>
                  <a:pt x="0" y="1472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1" name="任意多边形: 形状 20"/>
          <p:cNvSpPr>
            <a:spLocks noGrp="1"/>
          </p:cNvSpPr>
          <p:nvPr>
            <p:ph type="pic" sz="quarter" idx="10"/>
          </p:nvPr>
        </p:nvSpPr>
        <p:spPr>
          <a:xfrm>
            <a:off x="1055688" y="2070894"/>
            <a:ext cx="5040312" cy="2944812"/>
          </a:xfrm>
          <a:custGeom>
            <a:avLst/>
            <a:gdLst>
              <a:gd name="connsiteX0" fmla="*/ 0 w 5040312"/>
              <a:gd name="connsiteY0" fmla="*/ 0 h 2944812"/>
              <a:gd name="connsiteX1" fmla="*/ 5040312 w 5040312"/>
              <a:gd name="connsiteY1" fmla="*/ 0 h 2944812"/>
              <a:gd name="connsiteX2" fmla="*/ 5040312 w 5040312"/>
              <a:gd name="connsiteY2" fmla="*/ 2944812 h 2944812"/>
              <a:gd name="connsiteX3" fmla="*/ 0 w 5040312"/>
              <a:gd name="connsiteY3" fmla="*/ 2944812 h 294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0312" h="2944812">
                <a:moveTo>
                  <a:pt x="0" y="0"/>
                </a:moveTo>
                <a:lnTo>
                  <a:pt x="5040312" y="0"/>
                </a:lnTo>
                <a:lnTo>
                  <a:pt x="5040312" y="2944812"/>
                </a:lnTo>
                <a:lnTo>
                  <a:pt x="0" y="29448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任意多边形: 形状 25"/>
          <p:cNvSpPr>
            <a:spLocks noGrp="1"/>
          </p:cNvSpPr>
          <p:nvPr>
            <p:ph type="pic" sz="quarter" idx="11"/>
          </p:nvPr>
        </p:nvSpPr>
        <p:spPr>
          <a:xfrm>
            <a:off x="6096001" y="5015706"/>
            <a:ext cx="2520156" cy="1066006"/>
          </a:xfrm>
          <a:custGeom>
            <a:avLst/>
            <a:gdLst>
              <a:gd name="connsiteX0" fmla="*/ 0 w 2520156"/>
              <a:gd name="connsiteY0" fmla="*/ 0 h 1066006"/>
              <a:gd name="connsiteX1" fmla="*/ 2520156 w 2520156"/>
              <a:gd name="connsiteY1" fmla="*/ 0 h 1066006"/>
              <a:gd name="connsiteX2" fmla="*/ 2520156 w 2520156"/>
              <a:gd name="connsiteY2" fmla="*/ 1066006 h 1066006"/>
              <a:gd name="connsiteX3" fmla="*/ 0 w 2520156"/>
              <a:gd name="connsiteY3" fmla="*/ 1066006 h 10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156" h="1066006">
                <a:moveTo>
                  <a:pt x="0" y="0"/>
                </a:moveTo>
                <a:lnTo>
                  <a:pt x="2520156" y="0"/>
                </a:lnTo>
                <a:lnTo>
                  <a:pt x="2520156" y="1066006"/>
                </a:lnTo>
                <a:lnTo>
                  <a:pt x="0" y="1066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任意多边形: 形状 24"/>
          <p:cNvSpPr>
            <a:spLocks noGrp="1"/>
          </p:cNvSpPr>
          <p:nvPr>
            <p:ph type="pic" sz="quarter" idx="12"/>
          </p:nvPr>
        </p:nvSpPr>
        <p:spPr>
          <a:xfrm>
            <a:off x="6096001" y="3543300"/>
            <a:ext cx="2520156" cy="1472406"/>
          </a:xfrm>
          <a:custGeom>
            <a:avLst/>
            <a:gdLst>
              <a:gd name="connsiteX0" fmla="*/ 0 w 2520156"/>
              <a:gd name="connsiteY0" fmla="*/ 0 h 1472406"/>
              <a:gd name="connsiteX1" fmla="*/ 2520156 w 2520156"/>
              <a:gd name="connsiteY1" fmla="*/ 0 h 1472406"/>
              <a:gd name="connsiteX2" fmla="*/ 2520156 w 2520156"/>
              <a:gd name="connsiteY2" fmla="*/ 1472406 h 1472406"/>
              <a:gd name="connsiteX3" fmla="*/ 0 w 2520156"/>
              <a:gd name="connsiteY3" fmla="*/ 1472406 h 147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156" h="1472406">
                <a:moveTo>
                  <a:pt x="0" y="0"/>
                </a:moveTo>
                <a:lnTo>
                  <a:pt x="2520156" y="0"/>
                </a:lnTo>
                <a:lnTo>
                  <a:pt x="2520156" y="1472406"/>
                </a:lnTo>
                <a:lnTo>
                  <a:pt x="0" y="1472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2" name="任意多边形: 形状 21"/>
          <p:cNvSpPr>
            <a:spLocks noGrp="1"/>
          </p:cNvSpPr>
          <p:nvPr>
            <p:ph type="pic" sz="quarter" idx="13"/>
          </p:nvPr>
        </p:nvSpPr>
        <p:spPr>
          <a:xfrm>
            <a:off x="6096001" y="2070894"/>
            <a:ext cx="2520156" cy="1472406"/>
          </a:xfrm>
          <a:custGeom>
            <a:avLst/>
            <a:gdLst>
              <a:gd name="connsiteX0" fmla="*/ 0 w 2520156"/>
              <a:gd name="connsiteY0" fmla="*/ 0 h 1472406"/>
              <a:gd name="connsiteX1" fmla="*/ 2520156 w 2520156"/>
              <a:gd name="connsiteY1" fmla="*/ 0 h 1472406"/>
              <a:gd name="connsiteX2" fmla="*/ 2520156 w 2520156"/>
              <a:gd name="connsiteY2" fmla="*/ 1472406 h 1472406"/>
              <a:gd name="connsiteX3" fmla="*/ 0 w 2520156"/>
              <a:gd name="connsiteY3" fmla="*/ 1472406 h 147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156" h="1472406">
                <a:moveTo>
                  <a:pt x="0" y="0"/>
                </a:moveTo>
                <a:lnTo>
                  <a:pt x="2520156" y="0"/>
                </a:lnTo>
                <a:lnTo>
                  <a:pt x="2520156" y="1472406"/>
                </a:lnTo>
                <a:lnTo>
                  <a:pt x="0" y="1472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3" name="任意多边形: 形状 22"/>
          <p:cNvSpPr>
            <a:spLocks noGrp="1"/>
          </p:cNvSpPr>
          <p:nvPr>
            <p:ph type="pic" sz="quarter" idx="16"/>
          </p:nvPr>
        </p:nvSpPr>
        <p:spPr>
          <a:xfrm>
            <a:off x="8616157" y="2070894"/>
            <a:ext cx="2520156" cy="1472406"/>
          </a:xfrm>
          <a:custGeom>
            <a:avLst/>
            <a:gdLst>
              <a:gd name="connsiteX0" fmla="*/ 0 w 2520156"/>
              <a:gd name="connsiteY0" fmla="*/ 0 h 1472406"/>
              <a:gd name="connsiteX1" fmla="*/ 2520156 w 2520156"/>
              <a:gd name="connsiteY1" fmla="*/ 0 h 1472406"/>
              <a:gd name="connsiteX2" fmla="*/ 2520156 w 2520156"/>
              <a:gd name="connsiteY2" fmla="*/ 1472406 h 1472406"/>
              <a:gd name="connsiteX3" fmla="*/ 0 w 2520156"/>
              <a:gd name="connsiteY3" fmla="*/ 1472406 h 147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156" h="1472406">
                <a:moveTo>
                  <a:pt x="0" y="0"/>
                </a:moveTo>
                <a:lnTo>
                  <a:pt x="2520156" y="0"/>
                </a:lnTo>
                <a:lnTo>
                  <a:pt x="2520156" y="1472406"/>
                </a:lnTo>
                <a:lnTo>
                  <a:pt x="0" y="1472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07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44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14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38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00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5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212-5377-43B5-976C-6CD8AA03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80A27-B945-4171-AADC-8FE0B2332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A7649-DD02-409C-B112-7C642B0E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614CA-28F5-4A87-BF45-06FE9AD69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476D9-626D-4C4F-AEBA-E5B3DC3D9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116148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6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95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2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25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61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89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8805E4-5D55-DC84-DEFF-75BE5A2F9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VI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38A46B0-DD75-5C58-C852-711A623F8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V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E6130CA-6FFC-C0DA-D4AF-9D34B62A3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89D6F0-85C8-307D-EE48-B4636BBA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DFD53B8-967D-A687-0E4A-A4146E51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52082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69B684-B5CE-CAA5-8499-E52DB5E5A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V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337A2D-0C85-8085-87B8-3182E73B1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V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2100E52-9EC0-79BD-9115-EBA0E8942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3C1FC9E-FB5A-F6D5-DBB0-C3A82C5C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C4B08F-E095-AFA2-F2B0-68370355E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89039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B86742-6904-2D33-138B-9ED0DCE6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V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2C175F8-8D19-EC4E-52EF-278B58DEA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F3056C0-0B12-A441-7F09-58F9C8C5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A57778-0047-E2C3-B41A-40AC4EC78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188789F-5E07-D6C6-3FFD-479D2B94A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59371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324F23-FFB4-48E8-BAC6-9B928DCB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V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0F25E6-9287-692B-E5F9-2E053DFB6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VI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A90A500-E1D3-2423-063C-205424DA8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VI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7BD6C1A-3954-730D-2778-F5E17445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A878EF5-32A7-EDCF-BA8F-65DDDC908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E91006-FADA-F4C4-9E77-6D77AB06E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95249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1CD61-D0A7-4C3F-9841-26A919AF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153D9-6FFE-4FB3-8B6A-9BADB4019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4D36D-A47E-47D2-96BA-BA4A9A82A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0582D-347D-49EB-850C-64B74B0EF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F5426-C63B-4FBB-9155-1CEF78428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BE101-4DAE-4ED5-A9CC-3C93DBDB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006592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6392AA8-9319-1B9A-D449-CC1088F2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V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106E644-F7BA-7EE3-ECD3-1224BAED1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353B6F8-7B61-1404-A3FD-2F89DFA7D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VI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4FE8DA9-B047-F7B4-1774-E7D70E22A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EB9DC0F-66DF-955B-5DC1-70402C37E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VI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A91F561-9F87-5AE6-672E-3FEC9234E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6C12B48-DCD7-5CEF-D0BC-1DA722405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280C2AE-C15E-2FD5-9E79-767F84D6D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479865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B36F99-9AD9-9F98-67F9-6CC668D8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VI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FB3B28B-A7E3-8B04-BB4A-4F3855F99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FE7783-E58A-659C-3EA5-8EA9AC161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D8120A6-3423-0250-A8AB-F8BACE4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007583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D5F8DF3-03FD-AD82-0D88-4F124873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7793DC-CC8C-247E-7FC4-465C77E9B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5D3FD83-5275-5099-750B-458B59C53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887247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2AC294-3172-C9EE-B2CF-8F9831B8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V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A16E3E-C6E4-8080-95B0-6EC870787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VI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4F9258F-60B4-32DF-8518-FF5EC2898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9F71DF-8C6B-B0FF-E139-9AB8DCC8C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0AE3BA8-62E0-382F-77D4-9F234A452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EE8520-9B9C-9540-B1C3-44D137C5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9203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89EB4A-1935-442C-1464-89034591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VI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974C5B3-DC0C-C35B-D121-FD236A402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I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109C6E6-D097-E198-9C33-4754845D7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61EA9F-BD1A-A466-3CBD-16BBCA5C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7E63573-B547-F979-756F-831355D8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12CE8C0-70BF-176C-FA38-3E09C041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7022537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3907A7-4842-0B33-53C8-DC1CB630C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VI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29016D0-39C2-13BB-F269-556AC3F14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V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71C5DE-B5FC-49E9-2F45-635D6530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F7B35C-5689-F09A-362A-76DCF9318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4FA690-4553-C7E2-D907-E5F1D9AD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203531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8F5991E-F8D2-BE73-AD0D-C27349FA0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VI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25A85B0-8BED-D55E-1C3B-4FC009791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V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11337EF-3F68-5DB6-D3EF-58E2966C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9A2AC1-9F6B-7D59-2FB7-82789071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BA4716-9CE9-E2F3-1F25-7B02D9E0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736516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841375"/>
            <a:ext cx="12192000" cy="456565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pic>
        <p:nvPicPr>
          <p:cNvPr id="3" name="Picture 8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7" y="13827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light_white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84" y="1185863"/>
            <a:ext cx="294216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1" y="18145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692275"/>
            <a:ext cx="154517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light_white"/>
          <p:cNvPicPr>
            <a:picLocks noChangeAspect="1" noChangeArrowheads="1"/>
          </p:cNvPicPr>
          <p:nvPr/>
        </p:nvPicPr>
        <p:blipFill>
          <a:blip r:embed="rId2">
            <a:lum contrast="-4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34" y="1619250"/>
            <a:ext cx="429684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light_whit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767" y="1219200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light_white"/>
          <p:cNvPicPr>
            <a:picLocks noChangeAspect="1" noChangeArrowheads="1"/>
          </p:cNvPicPr>
          <p:nvPr/>
        </p:nvPicPr>
        <p:blipFill>
          <a:blip r:embed="rId2">
            <a:lum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98278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1" y="2979738"/>
            <a:ext cx="27728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534" y="1468438"/>
            <a:ext cx="24341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ight_white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633" y="189388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light_white"/>
          <p:cNvPicPr>
            <a:picLocks noChangeAspect="1" noChangeArrowheads="1"/>
          </p:cNvPicPr>
          <p:nvPr/>
        </p:nvPicPr>
        <p:blipFill>
          <a:blip r:embed="rId2">
            <a:lum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517" y="16240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light_white"/>
          <p:cNvPicPr>
            <a:picLocks noChangeAspect="1" noChangeArrowheads="1"/>
          </p:cNvPicPr>
          <p:nvPr/>
        </p:nvPicPr>
        <p:blipFill>
          <a:blip r:embed="rId2">
            <a:lum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067" y="186213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light_white"/>
          <p:cNvPicPr>
            <a:picLocks noChangeAspect="1" noChangeArrowheads="1"/>
          </p:cNvPicPr>
          <p:nvPr/>
        </p:nvPicPr>
        <p:blipFill>
          <a:blip r:embed="rId2">
            <a:lum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17" y="1511300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Unknown Shape"/>
          <p:cNvSpPr>
            <a:spLocks/>
          </p:cNvSpPr>
          <p:nvPr/>
        </p:nvSpPr>
        <p:spPr bwMode="auto">
          <a:xfrm>
            <a:off x="-2117" y="836613"/>
            <a:ext cx="12192001" cy="361950"/>
          </a:xfrm>
          <a:custGeom>
            <a:avLst/>
            <a:gdLst>
              <a:gd name="T0" fmla="*/ 0 w 5761"/>
              <a:gd name="T1" fmla="*/ 1 h 228"/>
              <a:gd name="T2" fmla="*/ 5761 w 5761"/>
              <a:gd name="T3" fmla="*/ 0 h 228"/>
              <a:gd name="T4" fmla="*/ 5761 w 5761"/>
              <a:gd name="T5" fmla="*/ 228 h 228"/>
              <a:gd name="T6" fmla="*/ 3629 w 5761"/>
              <a:gd name="T7" fmla="*/ 228 h 228"/>
              <a:gd name="T8" fmla="*/ 3493 w 5761"/>
              <a:gd name="T9" fmla="*/ 92 h 228"/>
              <a:gd name="T10" fmla="*/ 0 w 5761"/>
              <a:gd name="T11" fmla="*/ 92 h 228"/>
              <a:gd name="T12" fmla="*/ 0 w 5761"/>
              <a:gd name="T13" fmla="*/ 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1" h="228">
                <a:moveTo>
                  <a:pt x="0" y="1"/>
                </a:moveTo>
                <a:lnTo>
                  <a:pt x="5761" y="0"/>
                </a:lnTo>
                <a:lnTo>
                  <a:pt x="5761" y="228"/>
                </a:lnTo>
                <a:lnTo>
                  <a:pt x="3629" y="228"/>
                </a:lnTo>
                <a:lnTo>
                  <a:pt x="3493" y="92"/>
                </a:lnTo>
                <a:lnTo>
                  <a:pt x="0" y="92"/>
                </a:lnTo>
                <a:lnTo>
                  <a:pt x="0" y="1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50000">
                <a:schemeClr val="tx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>
              <a:buFont typeface="Arial" panose="020B0604020202020204" pitchFamily="34" charset="0"/>
              <a:buNone/>
              <a:defRPr/>
            </a:pPr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22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203325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light_white"/>
          <p:cNvPicPr>
            <a:picLocks noChangeAspect="1" noChangeArrowheads="1"/>
          </p:cNvPicPr>
          <p:nvPr/>
        </p:nvPicPr>
        <p:blipFill>
          <a:blip r:embed="rId2">
            <a:lum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68" y="1793876"/>
            <a:ext cx="14181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85" y="1425575"/>
            <a:ext cx="154516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67" y="962026"/>
            <a:ext cx="24341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Unknown Shape"/>
          <p:cNvSpPr>
            <a:spLocks/>
          </p:cNvSpPr>
          <p:nvPr/>
        </p:nvSpPr>
        <p:spPr bwMode="auto">
          <a:xfrm rot="10800000">
            <a:off x="-2117" y="5087938"/>
            <a:ext cx="12192001" cy="361950"/>
          </a:xfrm>
          <a:custGeom>
            <a:avLst/>
            <a:gdLst>
              <a:gd name="T0" fmla="*/ 0 w 5761"/>
              <a:gd name="T1" fmla="*/ 1 h 228"/>
              <a:gd name="T2" fmla="*/ 5761 w 5761"/>
              <a:gd name="T3" fmla="*/ 0 h 228"/>
              <a:gd name="T4" fmla="*/ 5761 w 5761"/>
              <a:gd name="T5" fmla="*/ 228 h 228"/>
              <a:gd name="T6" fmla="*/ 3629 w 5761"/>
              <a:gd name="T7" fmla="*/ 228 h 228"/>
              <a:gd name="T8" fmla="*/ 3493 w 5761"/>
              <a:gd name="T9" fmla="*/ 92 h 228"/>
              <a:gd name="T10" fmla="*/ 0 w 5761"/>
              <a:gd name="T11" fmla="*/ 92 h 228"/>
              <a:gd name="T12" fmla="*/ 0 w 5761"/>
              <a:gd name="T13" fmla="*/ 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1" h="228">
                <a:moveTo>
                  <a:pt x="0" y="1"/>
                </a:moveTo>
                <a:lnTo>
                  <a:pt x="5761" y="0"/>
                </a:lnTo>
                <a:lnTo>
                  <a:pt x="5761" y="228"/>
                </a:lnTo>
                <a:lnTo>
                  <a:pt x="3629" y="228"/>
                </a:lnTo>
                <a:lnTo>
                  <a:pt x="3493" y="92"/>
                </a:lnTo>
                <a:lnTo>
                  <a:pt x="0" y="92"/>
                </a:lnTo>
                <a:lnTo>
                  <a:pt x="0" y="1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50000">
                <a:schemeClr val="tx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>
              <a:buFont typeface="Arial" panose="020B0604020202020204" pitchFamily="34" charset="0"/>
              <a:buNone/>
              <a:defRPr/>
            </a:pPr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Oval 27"/>
          <p:cNvSpPr>
            <a:spLocks noChangeArrowheads="1"/>
          </p:cNvSpPr>
          <p:nvPr/>
        </p:nvSpPr>
        <p:spPr bwMode="auto">
          <a:xfrm rot="20480180">
            <a:off x="4703234" y="3844926"/>
            <a:ext cx="1513417" cy="113506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defRPr/>
            </a:pPr>
            <a:endParaRPr lang="ko-KR" altLang="en-US" sz="1800">
              <a:solidFill>
                <a:srgbClr val="FFFFFF"/>
              </a:solidFill>
              <a:ea typeface="Gulim" panose="020B0600000101010101" pitchFamily="34" charset="-127"/>
            </a:endParaRP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 rot="20480180" flipV="1">
            <a:off x="3414185" y="2481264"/>
            <a:ext cx="436033" cy="327025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 rot="20480180" flipH="1" flipV="1">
            <a:off x="3869267" y="3748089"/>
            <a:ext cx="738717" cy="554037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 rot="20480180" flipH="1" flipV="1">
            <a:off x="1625601" y="2936876"/>
            <a:ext cx="302684" cy="227013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Oval 31"/>
          <p:cNvSpPr>
            <a:spLocks noChangeArrowheads="1"/>
          </p:cNvSpPr>
          <p:nvPr/>
        </p:nvSpPr>
        <p:spPr bwMode="auto">
          <a:xfrm rot="20480180">
            <a:off x="114300" y="2211389"/>
            <a:ext cx="1576917" cy="118427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27" name="Oval 32" descr="cloud2"/>
          <p:cNvSpPr>
            <a:spLocks noChangeArrowheads="1"/>
          </p:cNvSpPr>
          <p:nvPr/>
        </p:nvSpPr>
        <p:spPr bwMode="auto">
          <a:xfrm rot="20480180">
            <a:off x="1972734" y="2798764"/>
            <a:ext cx="1881717" cy="1411287"/>
          </a:xfrm>
          <a:prstGeom prst="ellipse">
            <a:avLst/>
          </a:prstGeom>
          <a:blipFill dpi="0" rotWithShape="1">
            <a:blip r:embed="rId5">
              <a:lum contrast="6000"/>
            </a:blip>
            <a:srcRect/>
            <a:stretch>
              <a:fillRect/>
            </a:stretch>
          </a:blipFill>
          <a:ln w="38100">
            <a:solidFill>
              <a:schemeClr val="bg1">
                <a:alpha val="50195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pic>
        <p:nvPicPr>
          <p:cNvPr id="28" name="Picture 33" descr="globe_wh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785" y="2809875"/>
            <a:ext cx="18415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34"/>
          <p:cNvSpPr>
            <a:spLocks noChangeShapeType="1"/>
          </p:cNvSpPr>
          <p:nvPr/>
        </p:nvSpPr>
        <p:spPr bwMode="auto">
          <a:xfrm rot="20480180" flipV="1">
            <a:off x="2372784" y="4224338"/>
            <a:ext cx="194733" cy="146050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Oval 35"/>
          <p:cNvSpPr>
            <a:spLocks noChangeArrowheads="1"/>
          </p:cNvSpPr>
          <p:nvPr/>
        </p:nvSpPr>
        <p:spPr bwMode="auto">
          <a:xfrm rot="20480180">
            <a:off x="1526118" y="4395788"/>
            <a:ext cx="1109133" cy="83185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31" name="Oval 36"/>
          <p:cNvSpPr>
            <a:spLocks noChangeArrowheads="1"/>
          </p:cNvSpPr>
          <p:nvPr/>
        </p:nvSpPr>
        <p:spPr bwMode="auto">
          <a:xfrm rot="20480180">
            <a:off x="3342218" y="1125538"/>
            <a:ext cx="1813983" cy="1360487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32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553200"/>
            <a:ext cx="2844800" cy="1524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15240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 eaLnBrk="0" hangingPunct="0"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53200"/>
            <a:ext cx="2844800" cy="152400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74F03F5-B6E2-426D-9D6A-9F53E6AEBC95}" type="slidenum">
              <a:rPr lang="ko-KR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29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841375"/>
            <a:ext cx="12192000" cy="456565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pic>
        <p:nvPicPr>
          <p:cNvPr id="3" name="Picture 8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7" y="13827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light_white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84" y="1185863"/>
            <a:ext cx="294216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1" y="18145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692275"/>
            <a:ext cx="154517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light_white"/>
          <p:cNvPicPr>
            <a:picLocks noChangeAspect="1" noChangeArrowheads="1"/>
          </p:cNvPicPr>
          <p:nvPr/>
        </p:nvPicPr>
        <p:blipFill>
          <a:blip r:embed="rId2">
            <a:lum contrast="-4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34" y="1619250"/>
            <a:ext cx="429684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light_whit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767" y="1219200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light_white"/>
          <p:cNvPicPr>
            <a:picLocks noChangeAspect="1" noChangeArrowheads="1"/>
          </p:cNvPicPr>
          <p:nvPr/>
        </p:nvPicPr>
        <p:blipFill>
          <a:blip r:embed="rId2">
            <a:lum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98278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1" y="2979738"/>
            <a:ext cx="27728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534" y="1468438"/>
            <a:ext cx="24341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ight_white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633" y="189388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light_white"/>
          <p:cNvPicPr>
            <a:picLocks noChangeAspect="1" noChangeArrowheads="1"/>
          </p:cNvPicPr>
          <p:nvPr/>
        </p:nvPicPr>
        <p:blipFill>
          <a:blip r:embed="rId2">
            <a:lum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517" y="16240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light_white"/>
          <p:cNvPicPr>
            <a:picLocks noChangeAspect="1" noChangeArrowheads="1"/>
          </p:cNvPicPr>
          <p:nvPr/>
        </p:nvPicPr>
        <p:blipFill>
          <a:blip r:embed="rId2">
            <a:lum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067" y="186213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light_white"/>
          <p:cNvPicPr>
            <a:picLocks noChangeAspect="1" noChangeArrowheads="1"/>
          </p:cNvPicPr>
          <p:nvPr/>
        </p:nvPicPr>
        <p:blipFill>
          <a:blip r:embed="rId2">
            <a:lum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17" y="1511300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Unknown Shape"/>
          <p:cNvSpPr>
            <a:spLocks/>
          </p:cNvSpPr>
          <p:nvPr/>
        </p:nvSpPr>
        <p:spPr bwMode="auto">
          <a:xfrm>
            <a:off x="-2117" y="836613"/>
            <a:ext cx="12192001" cy="361950"/>
          </a:xfrm>
          <a:custGeom>
            <a:avLst/>
            <a:gdLst>
              <a:gd name="T0" fmla="*/ 0 w 5761"/>
              <a:gd name="T1" fmla="*/ 1 h 228"/>
              <a:gd name="T2" fmla="*/ 5761 w 5761"/>
              <a:gd name="T3" fmla="*/ 0 h 228"/>
              <a:gd name="T4" fmla="*/ 5761 w 5761"/>
              <a:gd name="T5" fmla="*/ 228 h 228"/>
              <a:gd name="T6" fmla="*/ 3629 w 5761"/>
              <a:gd name="T7" fmla="*/ 228 h 228"/>
              <a:gd name="T8" fmla="*/ 3493 w 5761"/>
              <a:gd name="T9" fmla="*/ 92 h 228"/>
              <a:gd name="T10" fmla="*/ 0 w 5761"/>
              <a:gd name="T11" fmla="*/ 92 h 228"/>
              <a:gd name="T12" fmla="*/ 0 w 5761"/>
              <a:gd name="T13" fmla="*/ 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1" h="228">
                <a:moveTo>
                  <a:pt x="0" y="1"/>
                </a:moveTo>
                <a:lnTo>
                  <a:pt x="5761" y="0"/>
                </a:lnTo>
                <a:lnTo>
                  <a:pt x="5761" y="228"/>
                </a:lnTo>
                <a:lnTo>
                  <a:pt x="3629" y="228"/>
                </a:lnTo>
                <a:lnTo>
                  <a:pt x="3493" y="92"/>
                </a:lnTo>
                <a:lnTo>
                  <a:pt x="0" y="92"/>
                </a:lnTo>
                <a:lnTo>
                  <a:pt x="0" y="1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50000">
                <a:schemeClr val="tx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>
              <a:buFont typeface="Arial" panose="020B0604020202020204" pitchFamily="34" charset="0"/>
              <a:buNone/>
              <a:defRPr/>
            </a:pPr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22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203325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light_white"/>
          <p:cNvPicPr>
            <a:picLocks noChangeAspect="1" noChangeArrowheads="1"/>
          </p:cNvPicPr>
          <p:nvPr/>
        </p:nvPicPr>
        <p:blipFill>
          <a:blip r:embed="rId2">
            <a:lum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68" y="1793876"/>
            <a:ext cx="14181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85" y="1425575"/>
            <a:ext cx="154516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67" y="962026"/>
            <a:ext cx="24341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Unknown Shape"/>
          <p:cNvSpPr>
            <a:spLocks/>
          </p:cNvSpPr>
          <p:nvPr/>
        </p:nvSpPr>
        <p:spPr bwMode="auto">
          <a:xfrm rot="10800000">
            <a:off x="-2117" y="5087938"/>
            <a:ext cx="12192001" cy="361950"/>
          </a:xfrm>
          <a:custGeom>
            <a:avLst/>
            <a:gdLst>
              <a:gd name="T0" fmla="*/ 0 w 5761"/>
              <a:gd name="T1" fmla="*/ 1 h 228"/>
              <a:gd name="T2" fmla="*/ 5761 w 5761"/>
              <a:gd name="T3" fmla="*/ 0 h 228"/>
              <a:gd name="T4" fmla="*/ 5761 w 5761"/>
              <a:gd name="T5" fmla="*/ 228 h 228"/>
              <a:gd name="T6" fmla="*/ 3629 w 5761"/>
              <a:gd name="T7" fmla="*/ 228 h 228"/>
              <a:gd name="T8" fmla="*/ 3493 w 5761"/>
              <a:gd name="T9" fmla="*/ 92 h 228"/>
              <a:gd name="T10" fmla="*/ 0 w 5761"/>
              <a:gd name="T11" fmla="*/ 92 h 228"/>
              <a:gd name="T12" fmla="*/ 0 w 5761"/>
              <a:gd name="T13" fmla="*/ 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1" h="228">
                <a:moveTo>
                  <a:pt x="0" y="1"/>
                </a:moveTo>
                <a:lnTo>
                  <a:pt x="5761" y="0"/>
                </a:lnTo>
                <a:lnTo>
                  <a:pt x="5761" y="228"/>
                </a:lnTo>
                <a:lnTo>
                  <a:pt x="3629" y="228"/>
                </a:lnTo>
                <a:lnTo>
                  <a:pt x="3493" y="92"/>
                </a:lnTo>
                <a:lnTo>
                  <a:pt x="0" y="92"/>
                </a:lnTo>
                <a:lnTo>
                  <a:pt x="0" y="1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50000">
                <a:schemeClr val="tx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>
              <a:buFont typeface="Arial" panose="020B0604020202020204" pitchFamily="34" charset="0"/>
              <a:buNone/>
              <a:defRPr/>
            </a:pPr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Oval 27"/>
          <p:cNvSpPr>
            <a:spLocks noChangeArrowheads="1"/>
          </p:cNvSpPr>
          <p:nvPr/>
        </p:nvSpPr>
        <p:spPr bwMode="auto">
          <a:xfrm rot="20480180">
            <a:off x="4703234" y="3844926"/>
            <a:ext cx="1513417" cy="113506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defRPr/>
            </a:pPr>
            <a:endParaRPr lang="ko-KR" altLang="en-US" sz="1800">
              <a:solidFill>
                <a:srgbClr val="FFFFFF"/>
              </a:solidFill>
              <a:ea typeface="Gulim" panose="020B0600000101010101" pitchFamily="34" charset="-127"/>
            </a:endParaRP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 rot="20480180" flipV="1">
            <a:off x="3414185" y="2481264"/>
            <a:ext cx="436033" cy="327025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 rot="20480180" flipH="1" flipV="1">
            <a:off x="3869267" y="3748089"/>
            <a:ext cx="738717" cy="554037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 rot="20480180" flipH="1" flipV="1">
            <a:off x="1625601" y="2936876"/>
            <a:ext cx="302684" cy="227013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Oval 31"/>
          <p:cNvSpPr>
            <a:spLocks noChangeArrowheads="1"/>
          </p:cNvSpPr>
          <p:nvPr/>
        </p:nvSpPr>
        <p:spPr bwMode="auto">
          <a:xfrm rot="20480180">
            <a:off x="114300" y="2211389"/>
            <a:ext cx="1576917" cy="118427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27" name="Oval 32" descr="cloud2"/>
          <p:cNvSpPr>
            <a:spLocks noChangeArrowheads="1"/>
          </p:cNvSpPr>
          <p:nvPr/>
        </p:nvSpPr>
        <p:spPr bwMode="auto">
          <a:xfrm rot="20480180">
            <a:off x="1972734" y="2798764"/>
            <a:ext cx="1881717" cy="1411287"/>
          </a:xfrm>
          <a:prstGeom prst="ellipse">
            <a:avLst/>
          </a:prstGeom>
          <a:blipFill dpi="0" rotWithShape="1">
            <a:blip r:embed="rId5">
              <a:lum contrast="6000"/>
            </a:blip>
            <a:srcRect/>
            <a:stretch>
              <a:fillRect/>
            </a:stretch>
          </a:blipFill>
          <a:ln w="38100">
            <a:solidFill>
              <a:schemeClr val="bg1">
                <a:alpha val="50195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pic>
        <p:nvPicPr>
          <p:cNvPr id="28" name="Picture 33" descr="globe_wh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785" y="2809875"/>
            <a:ext cx="18415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34"/>
          <p:cNvSpPr>
            <a:spLocks noChangeShapeType="1"/>
          </p:cNvSpPr>
          <p:nvPr/>
        </p:nvSpPr>
        <p:spPr bwMode="auto">
          <a:xfrm rot="20480180" flipV="1">
            <a:off x="2372784" y="4224338"/>
            <a:ext cx="194733" cy="146050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Oval 35"/>
          <p:cNvSpPr>
            <a:spLocks noChangeArrowheads="1"/>
          </p:cNvSpPr>
          <p:nvPr/>
        </p:nvSpPr>
        <p:spPr bwMode="auto">
          <a:xfrm rot="20480180">
            <a:off x="1526118" y="4395788"/>
            <a:ext cx="1109133" cy="83185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31" name="Oval 36"/>
          <p:cNvSpPr>
            <a:spLocks noChangeArrowheads="1"/>
          </p:cNvSpPr>
          <p:nvPr/>
        </p:nvSpPr>
        <p:spPr bwMode="auto">
          <a:xfrm rot="20480180">
            <a:off x="3342218" y="1125538"/>
            <a:ext cx="1813983" cy="1360487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32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553200"/>
            <a:ext cx="2844800" cy="1524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15240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 eaLnBrk="0" hangingPunct="0"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53200"/>
            <a:ext cx="2844800" cy="152400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74F03F5-B6E2-426D-9D6A-9F53E6AEBC95}" type="slidenum">
              <a:rPr lang="ko-KR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565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841375"/>
            <a:ext cx="12192000" cy="456565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pic>
        <p:nvPicPr>
          <p:cNvPr id="3" name="Picture 8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7" y="13827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light_white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84" y="1185863"/>
            <a:ext cx="294216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1" y="18145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692275"/>
            <a:ext cx="154517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light_white"/>
          <p:cNvPicPr>
            <a:picLocks noChangeAspect="1" noChangeArrowheads="1"/>
          </p:cNvPicPr>
          <p:nvPr/>
        </p:nvPicPr>
        <p:blipFill>
          <a:blip r:embed="rId2">
            <a:lum contrast="-4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34" y="1619250"/>
            <a:ext cx="429684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light_whit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767" y="1219200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light_white"/>
          <p:cNvPicPr>
            <a:picLocks noChangeAspect="1" noChangeArrowheads="1"/>
          </p:cNvPicPr>
          <p:nvPr/>
        </p:nvPicPr>
        <p:blipFill>
          <a:blip r:embed="rId2">
            <a:lum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98278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1" y="2979738"/>
            <a:ext cx="27728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534" y="1468438"/>
            <a:ext cx="24341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ight_white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633" y="189388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light_white"/>
          <p:cNvPicPr>
            <a:picLocks noChangeAspect="1" noChangeArrowheads="1"/>
          </p:cNvPicPr>
          <p:nvPr/>
        </p:nvPicPr>
        <p:blipFill>
          <a:blip r:embed="rId2">
            <a:lum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517" y="16240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light_white"/>
          <p:cNvPicPr>
            <a:picLocks noChangeAspect="1" noChangeArrowheads="1"/>
          </p:cNvPicPr>
          <p:nvPr/>
        </p:nvPicPr>
        <p:blipFill>
          <a:blip r:embed="rId2">
            <a:lum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067" y="186213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light_white"/>
          <p:cNvPicPr>
            <a:picLocks noChangeAspect="1" noChangeArrowheads="1"/>
          </p:cNvPicPr>
          <p:nvPr/>
        </p:nvPicPr>
        <p:blipFill>
          <a:blip r:embed="rId2">
            <a:lum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17" y="1511300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Unknown Shape"/>
          <p:cNvSpPr>
            <a:spLocks/>
          </p:cNvSpPr>
          <p:nvPr/>
        </p:nvSpPr>
        <p:spPr bwMode="auto">
          <a:xfrm>
            <a:off x="-2117" y="836613"/>
            <a:ext cx="12192001" cy="361950"/>
          </a:xfrm>
          <a:custGeom>
            <a:avLst/>
            <a:gdLst>
              <a:gd name="T0" fmla="*/ 0 w 5761"/>
              <a:gd name="T1" fmla="*/ 1 h 228"/>
              <a:gd name="T2" fmla="*/ 5761 w 5761"/>
              <a:gd name="T3" fmla="*/ 0 h 228"/>
              <a:gd name="T4" fmla="*/ 5761 w 5761"/>
              <a:gd name="T5" fmla="*/ 228 h 228"/>
              <a:gd name="T6" fmla="*/ 3629 w 5761"/>
              <a:gd name="T7" fmla="*/ 228 h 228"/>
              <a:gd name="T8" fmla="*/ 3493 w 5761"/>
              <a:gd name="T9" fmla="*/ 92 h 228"/>
              <a:gd name="T10" fmla="*/ 0 w 5761"/>
              <a:gd name="T11" fmla="*/ 92 h 228"/>
              <a:gd name="T12" fmla="*/ 0 w 5761"/>
              <a:gd name="T13" fmla="*/ 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1" h="228">
                <a:moveTo>
                  <a:pt x="0" y="1"/>
                </a:moveTo>
                <a:lnTo>
                  <a:pt x="5761" y="0"/>
                </a:lnTo>
                <a:lnTo>
                  <a:pt x="5761" y="228"/>
                </a:lnTo>
                <a:lnTo>
                  <a:pt x="3629" y="228"/>
                </a:lnTo>
                <a:lnTo>
                  <a:pt x="3493" y="92"/>
                </a:lnTo>
                <a:lnTo>
                  <a:pt x="0" y="92"/>
                </a:lnTo>
                <a:lnTo>
                  <a:pt x="0" y="1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50000">
                <a:schemeClr val="tx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>
              <a:buFont typeface="Arial" panose="020B0604020202020204" pitchFamily="34" charset="0"/>
              <a:buNone/>
              <a:defRPr/>
            </a:pPr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22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203325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light_white"/>
          <p:cNvPicPr>
            <a:picLocks noChangeAspect="1" noChangeArrowheads="1"/>
          </p:cNvPicPr>
          <p:nvPr/>
        </p:nvPicPr>
        <p:blipFill>
          <a:blip r:embed="rId2">
            <a:lum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68" y="1793876"/>
            <a:ext cx="14181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85" y="1425575"/>
            <a:ext cx="154516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67" y="962026"/>
            <a:ext cx="24341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Unknown Shape"/>
          <p:cNvSpPr>
            <a:spLocks/>
          </p:cNvSpPr>
          <p:nvPr/>
        </p:nvSpPr>
        <p:spPr bwMode="auto">
          <a:xfrm rot="10800000">
            <a:off x="-2117" y="5087938"/>
            <a:ext cx="12192001" cy="361950"/>
          </a:xfrm>
          <a:custGeom>
            <a:avLst/>
            <a:gdLst>
              <a:gd name="T0" fmla="*/ 0 w 5761"/>
              <a:gd name="T1" fmla="*/ 1 h 228"/>
              <a:gd name="T2" fmla="*/ 5761 w 5761"/>
              <a:gd name="T3" fmla="*/ 0 h 228"/>
              <a:gd name="T4" fmla="*/ 5761 w 5761"/>
              <a:gd name="T5" fmla="*/ 228 h 228"/>
              <a:gd name="T6" fmla="*/ 3629 w 5761"/>
              <a:gd name="T7" fmla="*/ 228 h 228"/>
              <a:gd name="T8" fmla="*/ 3493 w 5761"/>
              <a:gd name="T9" fmla="*/ 92 h 228"/>
              <a:gd name="T10" fmla="*/ 0 w 5761"/>
              <a:gd name="T11" fmla="*/ 92 h 228"/>
              <a:gd name="T12" fmla="*/ 0 w 5761"/>
              <a:gd name="T13" fmla="*/ 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1" h="228">
                <a:moveTo>
                  <a:pt x="0" y="1"/>
                </a:moveTo>
                <a:lnTo>
                  <a:pt x="5761" y="0"/>
                </a:lnTo>
                <a:lnTo>
                  <a:pt x="5761" y="228"/>
                </a:lnTo>
                <a:lnTo>
                  <a:pt x="3629" y="228"/>
                </a:lnTo>
                <a:lnTo>
                  <a:pt x="3493" y="92"/>
                </a:lnTo>
                <a:lnTo>
                  <a:pt x="0" y="92"/>
                </a:lnTo>
                <a:lnTo>
                  <a:pt x="0" y="1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50000">
                <a:schemeClr val="tx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>
              <a:buFont typeface="Arial" panose="020B0604020202020204" pitchFamily="34" charset="0"/>
              <a:buNone/>
              <a:defRPr/>
            </a:pPr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Oval 27"/>
          <p:cNvSpPr>
            <a:spLocks noChangeArrowheads="1"/>
          </p:cNvSpPr>
          <p:nvPr/>
        </p:nvSpPr>
        <p:spPr bwMode="auto">
          <a:xfrm rot="20480180">
            <a:off x="4703234" y="3844926"/>
            <a:ext cx="1513417" cy="113506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defRPr/>
            </a:pPr>
            <a:endParaRPr lang="ko-KR" altLang="en-US" sz="1800">
              <a:solidFill>
                <a:srgbClr val="FFFFFF"/>
              </a:solidFill>
              <a:ea typeface="Gulim" panose="020B0600000101010101" pitchFamily="34" charset="-127"/>
            </a:endParaRP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 rot="20480180" flipV="1">
            <a:off x="3414185" y="2481264"/>
            <a:ext cx="436033" cy="327025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 rot="20480180" flipH="1" flipV="1">
            <a:off x="3869267" y="3748089"/>
            <a:ext cx="738717" cy="554037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 rot="20480180" flipH="1" flipV="1">
            <a:off x="1625601" y="2936876"/>
            <a:ext cx="302684" cy="227013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Oval 31"/>
          <p:cNvSpPr>
            <a:spLocks noChangeArrowheads="1"/>
          </p:cNvSpPr>
          <p:nvPr/>
        </p:nvSpPr>
        <p:spPr bwMode="auto">
          <a:xfrm rot="20480180">
            <a:off x="114300" y="2211389"/>
            <a:ext cx="1576917" cy="118427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27" name="Oval 32" descr="cloud2"/>
          <p:cNvSpPr>
            <a:spLocks noChangeArrowheads="1"/>
          </p:cNvSpPr>
          <p:nvPr/>
        </p:nvSpPr>
        <p:spPr bwMode="auto">
          <a:xfrm rot="20480180">
            <a:off x="1972734" y="2798764"/>
            <a:ext cx="1881717" cy="1411287"/>
          </a:xfrm>
          <a:prstGeom prst="ellipse">
            <a:avLst/>
          </a:prstGeom>
          <a:blipFill dpi="0" rotWithShape="1">
            <a:blip r:embed="rId5">
              <a:lum contrast="6000"/>
            </a:blip>
            <a:srcRect/>
            <a:stretch>
              <a:fillRect/>
            </a:stretch>
          </a:blipFill>
          <a:ln w="38100">
            <a:solidFill>
              <a:schemeClr val="bg1">
                <a:alpha val="50195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pic>
        <p:nvPicPr>
          <p:cNvPr id="28" name="Picture 33" descr="globe_wh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785" y="2809875"/>
            <a:ext cx="18415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34"/>
          <p:cNvSpPr>
            <a:spLocks noChangeShapeType="1"/>
          </p:cNvSpPr>
          <p:nvPr/>
        </p:nvSpPr>
        <p:spPr bwMode="auto">
          <a:xfrm rot="20480180" flipV="1">
            <a:off x="2372784" y="4224338"/>
            <a:ext cx="194733" cy="146050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Oval 35"/>
          <p:cNvSpPr>
            <a:spLocks noChangeArrowheads="1"/>
          </p:cNvSpPr>
          <p:nvPr/>
        </p:nvSpPr>
        <p:spPr bwMode="auto">
          <a:xfrm rot="20480180">
            <a:off x="1526118" y="4395788"/>
            <a:ext cx="1109133" cy="83185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31" name="Oval 36"/>
          <p:cNvSpPr>
            <a:spLocks noChangeArrowheads="1"/>
          </p:cNvSpPr>
          <p:nvPr/>
        </p:nvSpPr>
        <p:spPr bwMode="auto">
          <a:xfrm rot="20480180">
            <a:off x="3342218" y="1125538"/>
            <a:ext cx="1813983" cy="1360487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32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553200"/>
            <a:ext cx="2844800" cy="1524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15240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 eaLnBrk="0" hangingPunct="0"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53200"/>
            <a:ext cx="2844800" cy="152400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74F03F5-B6E2-426D-9D6A-9F53E6AEBC95}" type="slidenum">
              <a:rPr lang="ko-KR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5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BC7B-5332-46BC-B672-2C5D1E00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769C5-E567-4964-8677-B12B7CB0F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B133C-9BBE-4559-9F02-78EB92436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66CAA-BDB5-4C75-ACA1-77E0377DF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7FA1F-433F-4861-815D-3D5D63A6B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F72DCA-5A0B-44B0-8D63-4B05FA86A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1A754A-B58E-4529-A7F0-50B1AB32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5FE175-D962-41D8-AFD3-9802D4C4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89305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CEC-A513-4FFF-873A-606F7304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6821B7-5108-4AAC-B890-6559E0027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3A7A6-7B83-4126-9741-8EF19AD0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3D5AC-2B77-456E-B6B1-EED28A7D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29710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F11341-BFF8-4FF0-9256-E99E4688E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C7806F-2947-4F55-829E-2F984919D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1F1DB-1756-4063-84F2-31D86B43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924153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E0D36-0F93-4A4E-804E-33BD9FCAF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641FF-5380-4BA0-A011-E44F37853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5EC63-B27E-4D28-A127-46FC514CF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5832B-3FDF-476C-9054-0EF6BE45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39925-E77F-4C79-852B-4E0B0047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A767C-9A4F-4CCE-943F-78C58898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26529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E75D6-2ED8-4804-94D3-D11430E1F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2D67B-6A5B-403C-A237-F62300B293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BCFB6-968E-485A-A80A-59DE54D2A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FBD31-101C-40F5-8105-5C411942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F784F-BB66-4C8F-BEF0-199B246DC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D079C-A0C0-4C53-A412-763C67BA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55895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16F701-9229-4F79-A8A3-C9E35BD3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A7187-0D3E-498A-9088-EF2BB794C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9FEA-D0F6-49E8-8587-A29396696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C7FC3-1E8B-413A-9C88-121EF1BC39E5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55ABF-681A-4952-A611-9701AFCA7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DB7BE-FF26-4CBE-86B7-61913020D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2A938-39F4-4CE2-A255-ECE2E81CD6E8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5906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62D7E-0AF9-4CD3-AF98-B40160B2AE38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64B38-B08F-4CFC-85C9-CF7963D7BB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3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2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1DB9BD7-35D9-3334-E279-5803EA76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V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D65FF94-33EF-7A63-35F8-B93D4BBFF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V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6BF07A-75E3-F5C4-A5D2-D7017A4CB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066E7-5296-41ED-A0ED-A3378E618786}" type="datetimeFigureOut">
              <a:rPr lang="en-VI" smtClean="0"/>
              <a:t>08/11/2023</a:t>
            </a:fld>
            <a:endParaRPr lang="en-V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32C0C0-9CD8-5740-2C00-76D1A7FC3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126729-698D-A887-F4DD-04BC62FA5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1CBC8-C4C9-4675-AD43-E5E08D048309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7252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"/>
          <a:stretch/>
        </p:blipFill>
        <p:spPr>
          <a:xfrm>
            <a:off x="-766556" y="-400758"/>
            <a:ext cx="13622032" cy="725875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3DF3667-0205-44B9-AA73-747E8429EDB9}"/>
              </a:ext>
            </a:extLst>
          </p:cNvPr>
          <p:cNvSpPr txBox="1">
            <a:spLocks/>
          </p:cNvSpPr>
          <p:nvPr/>
        </p:nvSpPr>
        <p:spPr>
          <a:xfrm>
            <a:off x="953911" y="1004711"/>
            <a:ext cx="9679449" cy="84248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UỶ BAN NHÂN DÂN QUẬN GÒ VẤP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</a:b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PHÒNG GIÁO DỤC VÀ ĐÀO TẠO</a:t>
            </a:r>
            <a:endParaRPr kumimoji="0" lang="en-VI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73112546-CC88-4737-A60D-38CC67A6DC87}"/>
              </a:ext>
            </a:extLst>
          </p:cNvPr>
          <p:cNvSpPr txBox="1">
            <a:spLocks/>
          </p:cNvSpPr>
          <p:nvPr/>
        </p:nvSpPr>
        <p:spPr>
          <a:xfrm>
            <a:off x="-238894" y="1996162"/>
            <a:ext cx="12566709" cy="32045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PHÁT TRIỂN NĂNG LỰC TIẾNG VIỆT</a:t>
            </a:r>
          </a:p>
          <a:p>
            <a:pPr marL="22860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 HỌC SINH TIỂU HỌC</a:t>
            </a:r>
          </a:p>
          <a:p>
            <a:pPr marL="22860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 CHƯƠNG TRÌNH GIÁO DỤC PHỔ THÔNG 2018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</a:br>
            <a:endParaRPr kumimoji="0" lang="en-VI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1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1">
            <a:extLst>
              <a:ext uri="{FF2B5EF4-FFF2-40B4-BE49-F238E27FC236}">
                <a16:creationId xmlns:a16="http://schemas.microsoft.com/office/drawing/2014/main" id="{5DC5539D-DE68-47F0-9654-9D4725DE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67" y="0"/>
            <a:ext cx="11726333" cy="4380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lang="en-VI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27627-EC14-40FB-AD0F-A1DB84971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9600"/>
            <a:ext cx="6575990" cy="4351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458C1-5F2B-417D-A63F-6A20B7C88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7" y="999065"/>
            <a:ext cx="5935133" cy="398929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471AA4-C22C-4C36-89B9-6C5BAC783BF3}"/>
              </a:ext>
            </a:extLst>
          </p:cNvPr>
          <p:cNvSpPr/>
          <p:nvPr/>
        </p:nvSpPr>
        <p:spPr>
          <a:xfrm>
            <a:off x="300885" y="545211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3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091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1">
            <a:extLst>
              <a:ext uri="{FF2B5EF4-FFF2-40B4-BE49-F238E27FC236}">
                <a16:creationId xmlns:a16="http://schemas.microsoft.com/office/drawing/2014/main" id="{5DC5539D-DE68-47F0-9654-9D4725DE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67" y="0"/>
            <a:ext cx="11726333" cy="4380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lang="en-VI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275C4-5B48-4F81-8831-A826EE869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5" y="1685189"/>
            <a:ext cx="6229497" cy="3487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93C11-6388-4568-B142-C5E8A2479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142" y="2701512"/>
            <a:ext cx="5964858" cy="348762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4E2BB9-859B-491C-8D6E-9F6F0430E9BF}"/>
              </a:ext>
            </a:extLst>
          </p:cNvPr>
          <p:cNvSpPr/>
          <p:nvPr/>
        </p:nvSpPr>
        <p:spPr>
          <a:xfrm>
            <a:off x="275485" y="541558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3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77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1">
            <a:extLst>
              <a:ext uri="{FF2B5EF4-FFF2-40B4-BE49-F238E27FC236}">
                <a16:creationId xmlns:a16="http://schemas.microsoft.com/office/drawing/2014/main" id="{5DC5539D-DE68-47F0-9654-9D4725DE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67" y="0"/>
            <a:ext cx="11726333" cy="4380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lang="en-VI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91EB53-12F1-4A14-8FE1-D6AD14E32A6F}"/>
              </a:ext>
            </a:extLst>
          </p:cNvPr>
          <p:cNvGrpSpPr/>
          <p:nvPr/>
        </p:nvGrpSpPr>
        <p:grpSpPr>
          <a:xfrm>
            <a:off x="0" y="438083"/>
            <a:ext cx="5571067" cy="6419917"/>
            <a:chOff x="0" y="438083"/>
            <a:chExt cx="5240867" cy="59157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74708F-0CD7-400E-A944-DE380E3A9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38083"/>
              <a:ext cx="4751651" cy="35055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A8A4FE-F146-40C6-9FD6-C56C0DF67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668" y="3943624"/>
              <a:ext cx="4902199" cy="241018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EDA743-ACE2-4FB1-A5B4-6079A7E5D50A}"/>
              </a:ext>
            </a:extLst>
          </p:cNvPr>
          <p:cNvGrpSpPr/>
          <p:nvPr/>
        </p:nvGrpSpPr>
        <p:grpSpPr>
          <a:xfrm>
            <a:off x="5571067" y="438083"/>
            <a:ext cx="6045200" cy="6352183"/>
            <a:chOff x="5852694" y="438084"/>
            <a:chExt cx="5284099" cy="51121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FAB77C-9D7D-453F-B04D-5DF1B6FAD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2694" y="438084"/>
              <a:ext cx="5284099" cy="39730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EB7269-E5C0-42A0-B269-23F367B1C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5681" y="4540067"/>
              <a:ext cx="4071319" cy="1010131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166B85-8468-4D7E-A512-2C4C17B625FB}"/>
              </a:ext>
            </a:extLst>
          </p:cNvPr>
          <p:cNvSpPr/>
          <p:nvPr/>
        </p:nvSpPr>
        <p:spPr>
          <a:xfrm>
            <a:off x="10600753" y="219041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4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05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19AB7749-D09E-7D12-DE66-030FA3DEB535}"/>
              </a:ext>
            </a:extLst>
          </p:cNvPr>
          <p:cNvGrpSpPr/>
          <p:nvPr/>
        </p:nvGrpSpPr>
        <p:grpSpPr>
          <a:xfrm>
            <a:off x="1720915" y="438081"/>
            <a:ext cx="9565394" cy="6419917"/>
            <a:chOff x="1543284" y="90195"/>
            <a:chExt cx="9668782" cy="6767805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E77C4B6D-B3C8-4D77-03D9-0D47AEC42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15"/>
            <a:stretch/>
          </p:blipFill>
          <p:spPr>
            <a:xfrm>
              <a:off x="1543284" y="90195"/>
              <a:ext cx="4838231" cy="6767805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94C979CF-1090-21BF-1A73-6B2452C77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15"/>
            <a:stretch/>
          </p:blipFill>
          <p:spPr>
            <a:xfrm>
              <a:off x="6381515" y="90195"/>
              <a:ext cx="4830551" cy="6767805"/>
            </a:xfrm>
            <a:prstGeom prst="rect">
              <a:avLst/>
            </a:prstGeom>
          </p:spPr>
        </p:pic>
      </p:grpSp>
      <p:sp>
        <p:nvSpPr>
          <p:cNvPr id="6" name="Tiêu đề 1">
            <a:extLst>
              <a:ext uri="{FF2B5EF4-FFF2-40B4-BE49-F238E27FC236}">
                <a16:creationId xmlns:a16="http://schemas.microsoft.com/office/drawing/2014/main" id="{DE8C7844-FD77-494D-9DD2-3A089DFC7AB6}"/>
              </a:ext>
            </a:extLst>
          </p:cNvPr>
          <p:cNvSpPr txBox="1">
            <a:spLocks/>
          </p:cNvSpPr>
          <p:nvPr/>
        </p:nvSpPr>
        <p:spPr>
          <a:xfrm>
            <a:off x="-1693037" y="-2"/>
            <a:ext cx="11726333" cy="438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kumimoji="0" lang="en-VI" sz="2400" b="1" i="0" u="none" strike="noStrike" kern="0" cap="none" spc="0" normalizeH="0" baseline="0" noProof="0" dirty="0">
              <a:ln>
                <a:noFill/>
              </a:ln>
              <a:solidFill>
                <a:srgbClr val="1F601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FF71A2-EA43-4BA8-B0DD-E881A2C83ECB}"/>
              </a:ext>
            </a:extLst>
          </p:cNvPr>
          <p:cNvSpPr/>
          <p:nvPr/>
        </p:nvSpPr>
        <p:spPr>
          <a:xfrm>
            <a:off x="65754" y="438081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1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10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F1F038C7-373D-4938-78D0-987BE25AFCE0}"/>
              </a:ext>
            </a:extLst>
          </p:cNvPr>
          <p:cNvGrpSpPr/>
          <p:nvPr/>
        </p:nvGrpSpPr>
        <p:grpSpPr>
          <a:xfrm>
            <a:off x="1964267" y="499532"/>
            <a:ext cx="9436952" cy="6358467"/>
            <a:chOff x="1636076" y="0"/>
            <a:chExt cx="9765143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BED20498-0439-F195-233D-13741B850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6076" y="0"/>
              <a:ext cx="4889715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29C181D9-1DB2-EFE0-D421-0E1257DCB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5791" y="0"/>
              <a:ext cx="4875428" cy="6858000"/>
            </a:xfrm>
            <a:prstGeom prst="rect">
              <a:avLst/>
            </a:prstGeom>
          </p:spPr>
        </p:pic>
      </p:grpSp>
      <p:sp>
        <p:nvSpPr>
          <p:cNvPr id="7" name="Tiêu đề 1">
            <a:extLst>
              <a:ext uri="{FF2B5EF4-FFF2-40B4-BE49-F238E27FC236}">
                <a16:creationId xmlns:a16="http://schemas.microsoft.com/office/drawing/2014/main" id="{12D13EC6-A281-4F08-B690-DC7DD0A2726F}"/>
              </a:ext>
            </a:extLst>
          </p:cNvPr>
          <p:cNvSpPr txBox="1">
            <a:spLocks/>
          </p:cNvSpPr>
          <p:nvPr/>
        </p:nvSpPr>
        <p:spPr>
          <a:xfrm>
            <a:off x="-1613066" y="61448"/>
            <a:ext cx="11726333" cy="438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kumimoji="0" lang="en-VI" sz="2400" b="1" i="0" u="none" strike="noStrike" kern="0" cap="none" spc="0" normalizeH="0" baseline="0" noProof="0" dirty="0">
              <a:ln>
                <a:noFill/>
              </a:ln>
              <a:solidFill>
                <a:srgbClr val="1F601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1FC2BE-FB7A-4E89-9EA5-A130DB4673AA}"/>
              </a:ext>
            </a:extLst>
          </p:cNvPr>
          <p:cNvSpPr/>
          <p:nvPr/>
        </p:nvSpPr>
        <p:spPr>
          <a:xfrm>
            <a:off x="170256" y="560979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1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724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BA5879FC-11A3-BAA8-8603-E3435AB85ACE}"/>
              </a:ext>
            </a:extLst>
          </p:cNvPr>
          <p:cNvGrpSpPr/>
          <p:nvPr/>
        </p:nvGrpSpPr>
        <p:grpSpPr>
          <a:xfrm>
            <a:off x="1981200" y="482600"/>
            <a:ext cx="9301457" cy="6375400"/>
            <a:chOff x="1615216" y="0"/>
            <a:chExt cx="9667441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7ECB5A2F-C098-0BB6-BE30-E471A288F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5216" y="0"/>
              <a:ext cx="4812901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EEA9F3F0-A5CE-83AA-2437-05308E03C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8117" y="0"/>
              <a:ext cx="4854540" cy="6858000"/>
            </a:xfrm>
            <a:prstGeom prst="rect">
              <a:avLst/>
            </a:prstGeom>
          </p:spPr>
        </p:pic>
      </p:grpSp>
      <p:sp>
        <p:nvSpPr>
          <p:cNvPr id="8" name="Tiêu đề 1">
            <a:extLst>
              <a:ext uri="{FF2B5EF4-FFF2-40B4-BE49-F238E27FC236}">
                <a16:creationId xmlns:a16="http://schemas.microsoft.com/office/drawing/2014/main" id="{3BEDF368-D324-4366-B779-2D6B40D25EEF}"/>
              </a:ext>
            </a:extLst>
          </p:cNvPr>
          <p:cNvSpPr txBox="1">
            <a:spLocks/>
          </p:cNvSpPr>
          <p:nvPr/>
        </p:nvSpPr>
        <p:spPr>
          <a:xfrm>
            <a:off x="-1566619" y="22259"/>
            <a:ext cx="11726333" cy="438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kumimoji="0" lang="en-VI" sz="2400" b="1" i="0" u="none" strike="noStrike" kern="0" cap="none" spc="0" normalizeH="0" baseline="0" noProof="0" dirty="0">
              <a:ln>
                <a:noFill/>
              </a:ln>
              <a:solidFill>
                <a:srgbClr val="1F601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333075A-49A6-4869-B09A-EF2C6AC9491C}"/>
              </a:ext>
            </a:extLst>
          </p:cNvPr>
          <p:cNvSpPr/>
          <p:nvPr/>
        </p:nvSpPr>
        <p:spPr>
          <a:xfrm>
            <a:off x="204653" y="482600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15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5B129E8E-0EB5-1886-EE18-0B70895FAC6D}"/>
              </a:ext>
            </a:extLst>
          </p:cNvPr>
          <p:cNvGrpSpPr/>
          <p:nvPr/>
        </p:nvGrpSpPr>
        <p:grpSpPr>
          <a:xfrm>
            <a:off x="1803399" y="491066"/>
            <a:ext cx="9573817" cy="6366933"/>
            <a:chOff x="1648417" y="0"/>
            <a:chExt cx="9728800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D6EE74CC-D58D-0545-2B38-5C5059276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4"/>
            <a:stretch/>
          </p:blipFill>
          <p:spPr>
            <a:xfrm>
              <a:off x="1648417" y="59266"/>
              <a:ext cx="4881966" cy="6798733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ABDE407F-BAEC-3C64-4F2F-480B547E0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0383" y="0"/>
              <a:ext cx="4846834" cy="6858000"/>
            </a:xfrm>
            <a:prstGeom prst="rect">
              <a:avLst/>
            </a:prstGeom>
          </p:spPr>
        </p:pic>
      </p:grpSp>
      <p:sp>
        <p:nvSpPr>
          <p:cNvPr id="8" name="Tiêu đề 1">
            <a:extLst>
              <a:ext uri="{FF2B5EF4-FFF2-40B4-BE49-F238E27FC236}">
                <a16:creationId xmlns:a16="http://schemas.microsoft.com/office/drawing/2014/main" id="{54B8E9FB-B4BA-4ED1-87DB-E37742020B85}"/>
              </a:ext>
            </a:extLst>
          </p:cNvPr>
          <p:cNvSpPr txBox="1">
            <a:spLocks/>
          </p:cNvSpPr>
          <p:nvPr/>
        </p:nvSpPr>
        <p:spPr>
          <a:xfrm>
            <a:off x="-1596133" y="25472"/>
            <a:ext cx="11726333" cy="438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kumimoji="0" lang="en-VI" sz="2400" b="1" i="0" u="none" strike="noStrike" kern="0" cap="none" spc="0" normalizeH="0" baseline="0" noProof="0" dirty="0">
              <a:ln>
                <a:noFill/>
              </a:ln>
              <a:solidFill>
                <a:srgbClr val="1F601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BF35F2-16D8-49C0-95D1-C7CD71312D65}"/>
              </a:ext>
            </a:extLst>
          </p:cNvPr>
          <p:cNvSpPr/>
          <p:nvPr/>
        </p:nvSpPr>
        <p:spPr>
          <a:xfrm>
            <a:off x="197009" y="489027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26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D88D35F1-402F-7388-93B6-9AE3918EB7C5}"/>
              </a:ext>
            </a:extLst>
          </p:cNvPr>
          <p:cNvGrpSpPr/>
          <p:nvPr/>
        </p:nvGrpSpPr>
        <p:grpSpPr>
          <a:xfrm>
            <a:off x="1964266" y="465666"/>
            <a:ext cx="9467195" cy="6392333"/>
            <a:chOff x="1660936" y="0"/>
            <a:chExt cx="9770526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1CE88A35-619F-28B6-8CCB-E78F970D1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0936" y="0"/>
              <a:ext cx="4890795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D8A5EDB7-5AE5-24C4-1FB9-8F478BD48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1731" y="0"/>
              <a:ext cx="4879731" cy="6858000"/>
            </a:xfrm>
            <a:prstGeom prst="rect">
              <a:avLst/>
            </a:prstGeom>
          </p:spPr>
        </p:pic>
      </p:grpSp>
      <p:sp>
        <p:nvSpPr>
          <p:cNvPr id="8" name="Tiêu đề 1">
            <a:extLst>
              <a:ext uri="{FF2B5EF4-FFF2-40B4-BE49-F238E27FC236}">
                <a16:creationId xmlns:a16="http://schemas.microsoft.com/office/drawing/2014/main" id="{74447C4A-31DC-4445-94B0-EA3E0B9FCFE8}"/>
              </a:ext>
            </a:extLst>
          </p:cNvPr>
          <p:cNvSpPr txBox="1">
            <a:spLocks/>
          </p:cNvSpPr>
          <p:nvPr/>
        </p:nvSpPr>
        <p:spPr>
          <a:xfrm>
            <a:off x="-1529422" y="56124"/>
            <a:ext cx="11726333" cy="438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kumimoji="0" lang="en-VI" sz="2400" b="1" i="0" u="none" strike="noStrike" kern="0" cap="none" spc="0" normalizeH="0" baseline="0" noProof="0" dirty="0">
              <a:ln>
                <a:noFill/>
              </a:ln>
              <a:solidFill>
                <a:srgbClr val="1F601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81CFC3-E602-4503-8A78-2510DEAB8691}"/>
              </a:ext>
            </a:extLst>
          </p:cNvPr>
          <p:cNvSpPr/>
          <p:nvPr/>
        </p:nvSpPr>
        <p:spPr>
          <a:xfrm>
            <a:off x="300885" y="545211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3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930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ABF603B9-F646-C4B8-BA27-464F768018B4}"/>
              </a:ext>
            </a:extLst>
          </p:cNvPr>
          <p:cNvGrpSpPr/>
          <p:nvPr/>
        </p:nvGrpSpPr>
        <p:grpSpPr>
          <a:xfrm>
            <a:off x="1761670" y="499531"/>
            <a:ext cx="9561360" cy="6358468"/>
            <a:chOff x="1610038" y="-1"/>
            <a:chExt cx="9712992" cy="6858001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547352D1-A309-A0BC-4DCF-6910AE67E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6"/>
            <a:stretch/>
          </p:blipFill>
          <p:spPr>
            <a:xfrm>
              <a:off x="1610038" y="-1"/>
              <a:ext cx="4873864" cy="6858001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898D5379-BA99-44A7-D069-7B0DE993E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3902" y="0"/>
              <a:ext cx="4839128" cy="6858000"/>
            </a:xfrm>
            <a:prstGeom prst="rect">
              <a:avLst/>
            </a:prstGeom>
          </p:spPr>
        </p:pic>
      </p:grpSp>
      <p:sp>
        <p:nvSpPr>
          <p:cNvPr id="8" name="Tiêu đề 1">
            <a:extLst>
              <a:ext uri="{FF2B5EF4-FFF2-40B4-BE49-F238E27FC236}">
                <a16:creationId xmlns:a16="http://schemas.microsoft.com/office/drawing/2014/main" id="{8F233914-F511-4C7B-84B8-8DEE12257B9D}"/>
              </a:ext>
            </a:extLst>
          </p:cNvPr>
          <p:cNvSpPr txBox="1">
            <a:spLocks/>
          </p:cNvSpPr>
          <p:nvPr/>
        </p:nvSpPr>
        <p:spPr>
          <a:xfrm>
            <a:off x="-1519933" y="0"/>
            <a:ext cx="11726333" cy="438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kumimoji="0" lang="en-VI" sz="2400" b="1" i="0" u="none" strike="noStrike" kern="0" cap="none" spc="0" normalizeH="0" baseline="0" noProof="0" dirty="0">
              <a:ln>
                <a:noFill/>
              </a:ln>
              <a:solidFill>
                <a:srgbClr val="1F601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8C0D82-EE9F-46E3-80DC-68D524946168}"/>
              </a:ext>
            </a:extLst>
          </p:cNvPr>
          <p:cNvSpPr/>
          <p:nvPr/>
        </p:nvSpPr>
        <p:spPr>
          <a:xfrm>
            <a:off x="297014" y="499531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3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279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1">
            <a:extLst>
              <a:ext uri="{FF2B5EF4-FFF2-40B4-BE49-F238E27FC236}">
                <a16:creationId xmlns:a16="http://schemas.microsoft.com/office/drawing/2014/main" id="{5DC5539D-DE68-47F0-9654-9D4725DE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67" y="0"/>
            <a:ext cx="11726333" cy="4380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lang="en-VI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EAECD-088E-4C5F-8AE6-C80832346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274" y="438083"/>
            <a:ext cx="4513440" cy="6419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6CE46-8F69-40F5-B308-04C5C7987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714" y="438082"/>
            <a:ext cx="4520662" cy="64199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A8F813-64A9-4B56-B6B5-D214782C4F2C}"/>
              </a:ext>
            </a:extLst>
          </p:cNvPr>
          <p:cNvSpPr/>
          <p:nvPr/>
        </p:nvSpPr>
        <p:spPr>
          <a:xfrm>
            <a:off x="300885" y="545211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4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81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31B0596-3D45-4E55-ABC3-1E300C89146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2946400" y="0"/>
            <a:chExt cx="92456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99FA40-22DA-4315-8128-5DDF189CD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46400" y="2418"/>
              <a:ext cx="9245600" cy="685558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05622C-0261-4132-81A8-8F84931F7E33}"/>
                </a:ext>
              </a:extLst>
            </p:cNvPr>
            <p:cNvSpPr/>
            <p:nvPr/>
          </p:nvSpPr>
          <p:spPr>
            <a:xfrm>
              <a:off x="2946401" y="0"/>
              <a:ext cx="1278466" cy="1168400"/>
            </a:xfrm>
            <a:prstGeom prst="rect">
              <a:avLst/>
            </a:prstGeom>
            <a:solidFill>
              <a:srgbClr val="72A6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1914018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1">
            <a:extLst>
              <a:ext uri="{FF2B5EF4-FFF2-40B4-BE49-F238E27FC236}">
                <a16:creationId xmlns:a16="http://schemas.microsoft.com/office/drawing/2014/main" id="{5DC5539D-DE68-47F0-9654-9D4725DE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67" y="0"/>
            <a:ext cx="11726333" cy="4380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lang="en-VI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7C565-FD03-4B68-A4DB-5E8143BB1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52" y="438083"/>
            <a:ext cx="4549547" cy="6419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24D810-70C1-40E9-8CC1-9C89244B6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599" y="438082"/>
            <a:ext cx="4515583" cy="641991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357D6-D1AD-457C-BA21-D875D61E6069}"/>
              </a:ext>
            </a:extLst>
          </p:cNvPr>
          <p:cNvSpPr/>
          <p:nvPr/>
        </p:nvSpPr>
        <p:spPr>
          <a:xfrm>
            <a:off x="290344" y="502877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4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14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AF52E-EF87-4936-A35E-7720E120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I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C8D4A8-21C9-4516-A655-800A95890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30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8CE050-232A-23B9-898D-979FB19A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9733" y="105303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NGẪM</a:t>
            </a:r>
            <a:endParaRPr lang="en-VI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44FC6DC0-1F07-2C4C-F727-DA185A0916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347368"/>
              </p:ext>
            </p:extLst>
          </p:nvPr>
        </p:nvGraphicFramePr>
        <p:xfrm>
          <a:off x="609600" y="108373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4572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C90398-95F3-417C-BEA2-BE8D3B55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07" y="663592"/>
            <a:ext cx="10515600" cy="5662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 TRÌNH DẠY HỌC</a:t>
            </a:r>
            <a:endParaRPr lang="en-VI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5AFA6A5-5714-4C2A-B3F4-D9A22E48C7BE}"/>
              </a:ext>
            </a:extLst>
          </p:cNvPr>
          <p:cNvSpPr txBox="1">
            <a:spLocks/>
          </p:cNvSpPr>
          <p:nvPr/>
        </p:nvSpPr>
        <p:spPr>
          <a:xfrm>
            <a:off x="179407" y="115981"/>
            <a:ext cx="11833186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PHÁT TRIỂN PC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NL HS</a:t>
            </a:r>
            <a:endParaRPr kumimoji="0" lang="en-VI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1135A6-041F-43E0-9481-BD82D8CA4468}"/>
              </a:ext>
            </a:extLst>
          </p:cNvPr>
          <p:cNvGrpSpPr/>
          <p:nvPr/>
        </p:nvGrpSpPr>
        <p:grpSpPr>
          <a:xfrm>
            <a:off x="-2175935" y="1421712"/>
            <a:ext cx="8678336" cy="5070573"/>
            <a:chOff x="-3080645" y="1447802"/>
            <a:chExt cx="13725578" cy="50705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3BF6145-4783-4933-9B79-22F314927C70}"/>
                </a:ext>
              </a:extLst>
            </p:cNvPr>
            <p:cNvGrpSpPr/>
            <p:nvPr/>
          </p:nvGrpSpPr>
          <p:grpSpPr>
            <a:xfrm>
              <a:off x="-3080645" y="1447802"/>
              <a:ext cx="13725578" cy="5070573"/>
              <a:chOff x="-3080645" y="1447802"/>
              <a:chExt cx="13725578" cy="507057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9CE227B-2CA8-41DA-A968-2EFAC2236DDA}"/>
                  </a:ext>
                </a:extLst>
              </p:cNvPr>
              <p:cNvGrpSpPr/>
              <p:nvPr/>
            </p:nvGrpSpPr>
            <p:grpSpPr>
              <a:xfrm>
                <a:off x="-3080645" y="1447802"/>
                <a:ext cx="13725578" cy="5070573"/>
                <a:chOff x="-3080645" y="1447802"/>
                <a:chExt cx="13725578" cy="5070573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F5E2E0BD-C700-4EC1-8F7E-EE5E9CD275AD}"/>
                    </a:ext>
                  </a:extLst>
                </p:cNvPr>
                <p:cNvGrpSpPr/>
                <p:nvPr/>
              </p:nvGrpSpPr>
              <p:grpSpPr>
                <a:xfrm>
                  <a:off x="-3080645" y="1447802"/>
                  <a:ext cx="13725578" cy="5070573"/>
                  <a:chOff x="-3080645" y="1447802"/>
                  <a:chExt cx="13725578" cy="5070573"/>
                </a:xfrm>
              </p:grpSpPr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735B6136-9D33-4AA4-ADAE-448B6447CF2D}"/>
                      </a:ext>
                    </a:extLst>
                  </p:cNvPr>
                  <p:cNvSpPr/>
                  <p:nvPr/>
                </p:nvSpPr>
                <p:spPr>
                  <a:xfrm>
                    <a:off x="3527427" y="1705288"/>
                    <a:ext cx="6837883" cy="4308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>
                        <a:tab pos="228600" algn="l"/>
                      </a:tabLst>
                      <a:defRPr/>
                    </a:pPr>
                    <a:r>
                      <a:rPr kumimoji="0" lang="en-US" sz="22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a:t>Hoạt</a:t>
                    </a:r>
                    <a: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a:t> </a:t>
                    </a:r>
                    <a:r>
                      <a:rPr kumimoji="0" lang="en-US" sz="22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a:t>động</a:t>
                    </a:r>
                    <a: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a:t> </a:t>
                    </a:r>
                    <a:r>
                      <a:rPr kumimoji="0" lang="en-US" sz="2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a:t>ỔN ĐỊNH TỔ CHỨC</a:t>
                    </a:r>
                    <a:endParaRPr kumimoji="0" lang="vi-VN" sz="2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Calibri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BDE53DE5-539A-41C7-997D-4F4AABF3B2AD}"/>
                      </a:ext>
                    </a:extLst>
                  </p:cNvPr>
                  <p:cNvGrpSpPr/>
                  <p:nvPr/>
                </p:nvGrpSpPr>
                <p:grpSpPr>
                  <a:xfrm>
                    <a:off x="-3080645" y="1447802"/>
                    <a:ext cx="13725578" cy="5070573"/>
                    <a:chOff x="-3080645" y="1447802"/>
                    <a:chExt cx="13725578" cy="5070573"/>
                  </a:xfrm>
                </p:grpSpPr>
                <p:grpSp>
                  <p:nvGrpSpPr>
                    <p:cNvPr id="15" name="Group 14">
                      <a:extLst>
                        <a:ext uri="{FF2B5EF4-FFF2-40B4-BE49-F238E27FC236}">
                          <a16:creationId xmlns:a16="http://schemas.microsoft.com/office/drawing/2014/main" id="{3AF9C8B7-BE12-4112-8597-CEB2B86532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3080645" y="1447802"/>
                      <a:ext cx="13445954" cy="5070573"/>
                      <a:chOff x="-3080645" y="1447802"/>
                      <a:chExt cx="13445954" cy="5070573"/>
                    </a:xfrm>
                  </p:grpSpPr>
                  <p:sp>
                    <p:nvSpPr>
                      <p:cNvPr id="17" name="AutoShape 48">
                        <a:extLst>
                          <a:ext uri="{FF2B5EF4-FFF2-40B4-BE49-F238E27FC236}">
                            <a16:creationId xmlns:a16="http://schemas.microsoft.com/office/drawing/2014/main" id="{48F7EAB4-21C9-4A83-939C-18042DB718F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2930258" y="5756375"/>
                        <a:ext cx="7435051" cy="762000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noFill/>
                      <a:ln w="28575" algn="ctr">
                        <a:solidFill>
                          <a:srgbClr val="DFE3E5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18" name="AutoShape 49">
                        <a:extLst>
                          <a:ext uri="{FF2B5EF4-FFF2-40B4-BE49-F238E27FC236}">
                            <a16:creationId xmlns:a16="http://schemas.microsoft.com/office/drawing/2014/main" id="{4EFF13A6-FDE8-4307-82EF-8334F0B206C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3790080" y="4695925"/>
                        <a:ext cx="6558271" cy="816007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noFill/>
                      <a:ln w="28575" algn="ctr">
                        <a:solidFill>
                          <a:srgbClr val="DFE3E5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19" name="AutoShape 50">
                        <a:extLst>
                          <a:ext uri="{FF2B5EF4-FFF2-40B4-BE49-F238E27FC236}">
                            <a16:creationId xmlns:a16="http://schemas.microsoft.com/office/drawing/2014/main" id="{9AFACA08-DD28-40D3-ADD7-A88A27C7BF5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138906" y="3639476"/>
                        <a:ext cx="6209445" cy="777346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noFill/>
                      <a:ln w="28575" algn="ctr">
                        <a:solidFill>
                          <a:srgbClr val="DFE3E5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0" name="AutoShape 51">
                        <a:extLst>
                          <a:ext uri="{FF2B5EF4-FFF2-40B4-BE49-F238E27FC236}">
                            <a16:creationId xmlns:a16="http://schemas.microsoft.com/office/drawing/2014/main" id="{CDD806B9-B10C-415A-87B1-C05094BB2DD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3970344" y="2598118"/>
                        <a:ext cx="6394965" cy="783010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noFill/>
                      <a:ln w="28575" algn="ctr">
                        <a:solidFill>
                          <a:srgbClr val="DFE3E5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1" name="AutoShape 52">
                        <a:extLst>
                          <a:ext uri="{FF2B5EF4-FFF2-40B4-BE49-F238E27FC236}">
                            <a16:creationId xmlns:a16="http://schemas.microsoft.com/office/drawing/2014/main" id="{3AB6CB6A-C047-4DE7-978D-CA1DEDCB072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3394085" y="1539062"/>
                        <a:ext cx="6954266" cy="78300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noFill/>
                      <a:ln w="28575" algn="ctr">
                        <a:solidFill>
                          <a:srgbClr val="DFE3E5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endParaRPr>
                      </a:p>
                    </p:txBody>
                  </p:sp>
                  <p:grpSp>
                    <p:nvGrpSpPr>
                      <p:cNvPr id="22" name="Group 21">
                        <a:extLst>
                          <a:ext uri="{FF2B5EF4-FFF2-40B4-BE49-F238E27FC236}">
                            <a16:creationId xmlns:a16="http://schemas.microsoft.com/office/drawing/2014/main" id="{2B961958-8A8A-4A48-A113-94C83B4FD90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3080645" y="1447802"/>
                        <a:ext cx="7148105" cy="4824413"/>
                        <a:chOff x="-3080645" y="1447802"/>
                        <a:chExt cx="7148105" cy="4824413"/>
                      </a:xfrm>
                    </p:grpSpPr>
                    <p:sp>
                      <p:nvSpPr>
                        <p:cNvPr id="24" name="AutoShape 46">
                          <a:extLst>
                            <a:ext uri="{FF2B5EF4-FFF2-40B4-BE49-F238E27FC236}">
                              <a16:creationId xmlns:a16="http://schemas.microsoft.com/office/drawing/2014/main" id="{8FEEA5EF-8871-48EB-B119-CC733631881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ltGray">
                        <a:xfrm rot="5400000">
                          <a:off x="-2003079" y="370236"/>
                          <a:ext cx="4824413" cy="6979545"/>
                        </a:xfrm>
                        <a:custGeom>
                          <a:avLst/>
                          <a:gdLst>
                            <a:gd name="G0" fmla="+- 10478 0 0"/>
                            <a:gd name="G1" fmla="+- -11739500 0 0"/>
                            <a:gd name="G2" fmla="+- 0 0 -11739500"/>
                            <a:gd name="T0" fmla="*/ 0 256 1"/>
                            <a:gd name="T1" fmla="*/ 180 256 1"/>
                            <a:gd name="G3" fmla="+- -11739500 T0 T1"/>
                            <a:gd name="T2" fmla="*/ 0 256 1"/>
                            <a:gd name="T3" fmla="*/ 90 256 1"/>
                            <a:gd name="G4" fmla="+- -11739500 T2 T3"/>
                            <a:gd name="G5" fmla="*/ G4 2 1"/>
                            <a:gd name="T4" fmla="*/ 90 256 1"/>
                            <a:gd name="T5" fmla="*/ 0 256 1"/>
                            <a:gd name="G6" fmla="+- -11739500 T4 T5"/>
                            <a:gd name="G7" fmla="*/ G6 2 1"/>
                            <a:gd name="G8" fmla="abs -1173950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10478"/>
                            <a:gd name="G18" fmla="*/ 10478 1 2"/>
                            <a:gd name="G19" fmla="+- G18 5400 0"/>
                            <a:gd name="G20" fmla="cos G19 -11739500"/>
                            <a:gd name="G21" fmla="sin G19 -11739500"/>
                            <a:gd name="G22" fmla="+- G20 10800 0"/>
                            <a:gd name="G23" fmla="+- G21 10800 0"/>
                            <a:gd name="G24" fmla="+- 10800 0 G20"/>
                            <a:gd name="G25" fmla="+- 10478 10800 0"/>
                            <a:gd name="G26" fmla="?: G9 G17 G25"/>
                            <a:gd name="G27" fmla="?: G9 0 21600"/>
                            <a:gd name="G28" fmla="cos 10800 -11739500"/>
                            <a:gd name="G29" fmla="sin 10800 -11739500"/>
                            <a:gd name="G30" fmla="sin 10478 -1173950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-11739500 G34 0"/>
                            <a:gd name="G36" fmla="?: G6 G35 G31"/>
                            <a:gd name="G37" fmla="+- 21600 0 G36"/>
                            <a:gd name="G38" fmla="?: G4 0 G33"/>
                            <a:gd name="G39" fmla="?: -1173950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162 w 21600"/>
                            <a:gd name="T15" fmla="*/ 10638 h 21600"/>
                            <a:gd name="T16" fmla="*/ 10800 w 21600"/>
                            <a:gd name="T17" fmla="*/ 322 h 21600"/>
                            <a:gd name="T18" fmla="*/ 21438 w 21600"/>
                            <a:gd name="T19" fmla="*/ 10638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323" y="10641"/>
                              </a:moveTo>
                              <a:cubicBezTo>
                                <a:pt x="410" y="4916"/>
                                <a:pt x="5075" y="321"/>
                                <a:pt x="10800" y="322"/>
                              </a:cubicBezTo>
                              <a:cubicBezTo>
                                <a:pt x="16524" y="322"/>
                                <a:pt x="21189" y="4916"/>
                                <a:pt x="21276" y="10641"/>
                              </a:cubicBezTo>
                              <a:lnTo>
                                <a:pt x="21598" y="10636"/>
                              </a:lnTo>
                              <a:cubicBezTo>
                                <a:pt x="21509" y="4736"/>
                                <a:pt x="16700" y="-1"/>
                                <a:pt x="10799" y="0"/>
                              </a:cubicBezTo>
                              <a:cubicBezTo>
                                <a:pt x="4899" y="0"/>
                                <a:pt x="90" y="4736"/>
                                <a:pt x="1" y="1063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B050"/>
                        </a:solidFill>
                        <a:ln w="9525" algn="ctr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25" name="AutoShape 47">
                          <a:extLst>
                            <a:ext uri="{FF2B5EF4-FFF2-40B4-BE49-F238E27FC236}">
                              <a16:creationId xmlns:a16="http://schemas.microsoft.com/office/drawing/2014/main" id="{66233750-731C-4E29-8864-089974317CB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ltGray">
                        <a:xfrm rot="5400000" flipH="1">
                          <a:off x="-1544760" y="858715"/>
                          <a:ext cx="4032250" cy="6032749"/>
                        </a:xfrm>
                        <a:custGeom>
                          <a:avLst/>
                          <a:gdLst>
                            <a:gd name="G0" fmla="+- 56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6"/>
                            <a:gd name="G18" fmla="*/ 56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6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6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5372 w 21600"/>
                            <a:gd name="T15" fmla="*/ 10800 h 21600"/>
                            <a:gd name="T16" fmla="*/ 10800 w 21600"/>
                            <a:gd name="T17" fmla="*/ 10744 h 21600"/>
                            <a:gd name="T18" fmla="*/ 16228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10744" y="10800"/>
                              </a:moveTo>
                              <a:cubicBezTo>
                                <a:pt x="10744" y="10769"/>
                                <a:pt x="10769" y="10744"/>
                                <a:pt x="10800" y="10744"/>
                              </a:cubicBezTo>
                              <a:cubicBezTo>
                                <a:pt x="10830" y="10743"/>
                                <a:pt x="10855" y="10769"/>
                                <a:pt x="10856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E8853">
                            <a:lumMod val="75000"/>
                          </a:srgbClr>
                        </a:solidFill>
                        <a:ln w="0" algn="ctr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grpSp>
                      <p:nvGrpSpPr>
                        <p:cNvPr id="26" name="Group 53">
                          <a:extLst>
                            <a:ext uri="{FF2B5EF4-FFF2-40B4-BE49-F238E27FC236}">
                              <a16:creationId xmlns:a16="http://schemas.microsoft.com/office/drawing/2014/main" id="{085C5E98-9544-4FEB-8CD8-CDB81B6E0F1C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71800" y="1840641"/>
                          <a:ext cx="381000" cy="519245"/>
                          <a:chOff x="2078" y="1387"/>
                          <a:chExt cx="1615" cy="2201"/>
                        </a:xfrm>
                      </p:grpSpPr>
                      <p:sp>
                        <p:nvSpPr>
                          <p:cNvPr id="55" name="Oval 54">
                            <a:extLst>
                              <a:ext uri="{FF2B5EF4-FFF2-40B4-BE49-F238E27FC236}">
                                <a16:creationId xmlns:a16="http://schemas.microsoft.com/office/drawing/2014/main" id="{43ACED87-523D-4DE4-95FD-87EC2CF10F62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078" y="1680"/>
                            <a:ext cx="1615" cy="1615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767676"/>
                              </a:gs>
                              <a:gs pos="50000">
                                <a:srgbClr val="FFFFFF"/>
                              </a:gs>
                              <a:gs pos="100000">
                                <a:srgbClr val="767676"/>
                              </a:gs>
                            </a:gsLst>
                            <a:lin ang="54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5715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56" name="Oval 55">
                            <a:extLst>
                              <a:ext uri="{FF2B5EF4-FFF2-40B4-BE49-F238E27FC236}">
                                <a16:creationId xmlns:a16="http://schemas.microsoft.com/office/drawing/2014/main" id="{FC100A06-6575-4EC1-998C-68F6398B02C9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170" y="1771"/>
                            <a:ext cx="1430" cy="1430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A2A2A2"/>
                              </a:gs>
                              <a:gs pos="50000">
                                <a:srgbClr val="FFFFFF"/>
                              </a:gs>
                              <a:gs pos="100000">
                                <a:srgbClr val="A2A2A2"/>
                              </a:gs>
                            </a:gsLst>
                            <a:lin ang="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57" name="Oval 56">
                            <a:extLst>
                              <a:ext uri="{FF2B5EF4-FFF2-40B4-BE49-F238E27FC236}">
                                <a16:creationId xmlns:a16="http://schemas.microsoft.com/office/drawing/2014/main" id="{8C71D07D-FF95-4270-9641-83234FE138F3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253" y="1387"/>
                            <a:ext cx="1101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6EAC1C">
                                  <a:gamma/>
                                  <a:tint val="0"/>
                                  <a:invGamma/>
                                </a:srgbClr>
                              </a:gs>
                              <a:gs pos="50000">
                                <a:srgbClr val="6EAC1C"/>
                              </a:gs>
                              <a:gs pos="100000">
                                <a:srgbClr val="6EAC1C">
                                  <a:gamma/>
                                  <a:tint val="0"/>
                                  <a:invGamma/>
                                </a:srgbClr>
                              </a:gs>
                            </a:gsLst>
                            <a:lin ang="2700000" scaled="1"/>
                          </a:gradFill>
                          <a:ln w="381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C134EE97-3E0E-4F07-ACEC-51B577054571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254" y="1387"/>
                            <a:ext cx="1101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000000"/>
                              </a:gs>
                              <a:gs pos="100000">
                                <a:srgbClr val="FFCC00"/>
                              </a:gs>
                            </a:gsLst>
                            <a:lin ang="27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3810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C0F62C9F-C911-46BE-B128-C745FB9E1792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334" y="1387"/>
                            <a:ext cx="1097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6EAC1C">
                                  <a:gamma/>
                                  <a:shade val="54118"/>
                                  <a:invGamma/>
                                </a:srgbClr>
                              </a:gs>
                              <a:gs pos="50000">
                                <a:srgbClr val="6EAC1C"/>
                              </a:gs>
                              <a:gs pos="100000">
                                <a:srgbClr val="6EAC1C">
                                  <a:gamma/>
                                  <a:shade val="54118"/>
                                  <a:invGamma/>
                                </a:srgbClr>
                              </a:gs>
                            </a:gsLst>
                            <a:lin ang="18900000" scaled="1"/>
                          </a:gradFill>
                          <a:ln w="381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93836411-77B3-4690-A44E-858CEF6A5C57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337" y="1387"/>
                            <a:ext cx="1096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FFCC00"/>
                              </a:gs>
                              <a:gs pos="100000">
                                <a:srgbClr val="7C6300"/>
                              </a:gs>
                            </a:gsLst>
                            <a:lin ang="27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3810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7" name="Group 60">
                          <a:extLst>
                            <a:ext uri="{FF2B5EF4-FFF2-40B4-BE49-F238E27FC236}">
                              <a16:creationId xmlns:a16="http://schemas.microsoft.com/office/drawing/2014/main" id="{3728FC0D-4218-48A9-9A7B-C2FFD7E4793D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17900" y="2730354"/>
                          <a:ext cx="381000" cy="519245"/>
                          <a:chOff x="2078" y="1387"/>
                          <a:chExt cx="1615" cy="2201"/>
                        </a:xfrm>
                      </p:grpSpPr>
                      <p:sp>
                        <p:nvSpPr>
                          <p:cNvPr id="49" name="Oval 61">
                            <a:extLst>
                              <a:ext uri="{FF2B5EF4-FFF2-40B4-BE49-F238E27FC236}">
                                <a16:creationId xmlns:a16="http://schemas.microsoft.com/office/drawing/2014/main" id="{A4B8D2D0-5149-4630-9368-B33AF5B184A0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078" y="1680"/>
                            <a:ext cx="1615" cy="1615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767676"/>
                              </a:gs>
                              <a:gs pos="50000">
                                <a:srgbClr val="FFFFFF"/>
                              </a:gs>
                              <a:gs pos="100000">
                                <a:srgbClr val="767676"/>
                              </a:gs>
                            </a:gsLst>
                            <a:lin ang="54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5715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50" name="Oval 62">
                            <a:extLst>
                              <a:ext uri="{FF2B5EF4-FFF2-40B4-BE49-F238E27FC236}">
                                <a16:creationId xmlns:a16="http://schemas.microsoft.com/office/drawing/2014/main" id="{72E3380F-13C8-4DA7-A1BD-C42FBEFEDCDA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170" y="1771"/>
                            <a:ext cx="1430" cy="1430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A2A2A2"/>
                              </a:gs>
                              <a:gs pos="50000">
                                <a:srgbClr val="FFFFFF"/>
                              </a:gs>
                              <a:gs pos="100000">
                                <a:srgbClr val="A2A2A2"/>
                              </a:gs>
                            </a:gsLst>
                            <a:lin ang="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51" name="Oval 63">
                            <a:extLst>
                              <a:ext uri="{FF2B5EF4-FFF2-40B4-BE49-F238E27FC236}">
                                <a16:creationId xmlns:a16="http://schemas.microsoft.com/office/drawing/2014/main" id="{4B4B43CE-1B7D-4956-A64D-BEDE1F938FA1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253" y="1387"/>
                            <a:ext cx="1101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6EAC1C">
                                  <a:gamma/>
                                  <a:tint val="0"/>
                                  <a:invGamma/>
                                </a:srgbClr>
                              </a:gs>
                              <a:gs pos="50000">
                                <a:srgbClr val="6EAC1C"/>
                              </a:gs>
                              <a:gs pos="100000">
                                <a:srgbClr val="6EAC1C">
                                  <a:gamma/>
                                  <a:tint val="0"/>
                                  <a:invGamma/>
                                </a:srgbClr>
                              </a:gs>
                            </a:gsLst>
                            <a:lin ang="2700000" scaled="1"/>
                          </a:gradFill>
                          <a:ln w="381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52" name="Oval 64">
                            <a:extLst>
                              <a:ext uri="{FF2B5EF4-FFF2-40B4-BE49-F238E27FC236}">
                                <a16:creationId xmlns:a16="http://schemas.microsoft.com/office/drawing/2014/main" id="{9CEAD71D-222A-4FAF-9A4A-B9F5AB3DD2C6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254" y="1387"/>
                            <a:ext cx="1101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000000"/>
                              </a:gs>
                              <a:gs pos="100000">
                                <a:srgbClr val="48BE67"/>
                              </a:gs>
                            </a:gsLst>
                            <a:lin ang="27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3810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53" name="Oval 65">
                            <a:extLst>
                              <a:ext uri="{FF2B5EF4-FFF2-40B4-BE49-F238E27FC236}">
                                <a16:creationId xmlns:a16="http://schemas.microsoft.com/office/drawing/2014/main" id="{C39E077F-CAE6-473F-A7BD-880842640C61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334" y="1387"/>
                            <a:ext cx="1097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6EAC1C">
                                  <a:gamma/>
                                  <a:shade val="54118"/>
                                  <a:invGamma/>
                                </a:srgbClr>
                              </a:gs>
                              <a:gs pos="50000">
                                <a:srgbClr val="6EAC1C"/>
                              </a:gs>
                              <a:gs pos="100000">
                                <a:srgbClr val="6EAC1C">
                                  <a:gamma/>
                                  <a:shade val="54118"/>
                                  <a:invGamma/>
                                </a:srgbClr>
                              </a:gs>
                            </a:gsLst>
                            <a:lin ang="18900000" scaled="1"/>
                          </a:gradFill>
                          <a:ln w="381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54" name="Oval 66">
                            <a:extLst>
                              <a:ext uri="{FF2B5EF4-FFF2-40B4-BE49-F238E27FC236}">
                                <a16:creationId xmlns:a16="http://schemas.microsoft.com/office/drawing/2014/main" id="{AEE11D6A-F03E-489D-8F53-EFD0FF8D12B9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337" y="1387"/>
                            <a:ext cx="1096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48BE67"/>
                              </a:gs>
                              <a:gs pos="100000">
                                <a:srgbClr val="235C32"/>
                              </a:gs>
                            </a:gsLst>
                            <a:lin ang="27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3810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8" name="Group 67">
                          <a:extLst>
                            <a:ext uri="{FF2B5EF4-FFF2-40B4-BE49-F238E27FC236}">
                              <a16:creationId xmlns:a16="http://schemas.microsoft.com/office/drawing/2014/main" id="{A0EEBB9B-58D7-430C-98A2-7727A12AEDFE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686460" y="3805439"/>
                          <a:ext cx="381000" cy="519245"/>
                          <a:chOff x="2078" y="1387"/>
                          <a:chExt cx="1615" cy="2201"/>
                        </a:xfrm>
                      </p:grpSpPr>
                      <p:sp>
                        <p:nvSpPr>
                          <p:cNvPr id="43" name="Oval 68">
                            <a:extLst>
                              <a:ext uri="{FF2B5EF4-FFF2-40B4-BE49-F238E27FC236}">
                                <a16:creationId xmlns:a16="http://schemas.microsoft.com/office/drawing/2014/main" id="{98088F03-CAFF-480E-AEA7-7E347EEAC8ED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078" y="1680"/>
                            <a:ext cx="1615" cy="1615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767676"/>
                              </a:gs>
                              <a:gs pos="50000">
                                <a:srgbClr val="FFFFFF"/>
                              </a:gs>
                              <a:gs pos="100000">
                                <a:srgbClr val="767676"/>
                              </a:gs>
                            </a:gsLst>
                            <a:lin ang="54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5715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44" name="Oval 69">
                            <a:extLst>
                              <a:ext uri="{FF2B5EF4-FFF2-40B4-BE49-F238E27FC236}">
                                <a16:creationId xmlns:a16="http://schemas.microsoft.com/office/drawing/2014/main" id="{D2311CF4-3D1E-467A-99A6-C5D995144DB2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170" y="1771"/>
                            <a:ext cx="1430" cy="1430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A2A2A2"/>
                              </a:gs>
                              <a:gs pos="50000">
                                <a:srgbClr val="FFFFFF"/>
                              </a:gs>
                              <a:gs pos="100000">
                                <a:srgbClr val="A2A2A2"/>
                              </a:gs>
                            </a:gsLst>
                            <a:lin ang="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45" name="Oval 70">
                            <a:extLst>
                              <a:ext uri="{FF2B5EF4-FFF2-40B4-BE49-F238E27FC236}">
                                <a16:creationId xmlns:a16="http://schemas.microsoft.com/office/drawing/2014/main" id="{DEE81CEF-D839-4FFC-A9B8-94DA45E01B56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253" y="1387"/>
                            <a:ext cx="1101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6EAC1C">
                                  <a:gamma/>
                                  <a:tint val="0"/>
                                  <a:invGamma/>
                                </a:srgbClr>
                              </a:gs>
                              <a:gs pos="50000">
                                <a:srgbClr val="6EAC1C"/>
                              </a:gs>
                              <a:gs pos="100000">
                                <a:srgbClr val="6EAC1C">
                                  <a:gamma/>
                                  <a:tint val="0"/>
                                  <a:invGamma/>
                                </a:srgbClr>
                              </a:gs>
                            </a:gsLst>
                            <a:lin ang="2700000" scaled="1"/>
                          </a:gradFill>
                          <a:ln w="381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46" name="Oval 71">
                            <a:extLst>
                              <a:ext uri="{FF2B5EF4-FFF2-40B4-BE49-F238E27FC236}">
                                <a16:creationId xmlns:a16="http://schemas.microsoft.com/office/drawing/2014/main" id="{A05A3636-851E-4131-B543-6B7241B06D88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254" y="1387"/>
                            <a:ext cx="1101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21B3E1"/>
                              </a:gs>
                              <a:gs pos="100000">
                                <a:srgbClr val="0F5368"/>
                              </a:gs>
                            </a:gsLst>
                            <a:lin ang="54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3810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47" name="Oval 72">
                            <a:extLst>
                              <a:ext uri="{FF2B5EF4-FFF2-40B4-BE49-F238E27FC236}">
                                <a16:creationId xmlns:a16="http://schemas.microsoft.com/office/drawing/2014/main" id="{68C71011-4FDC-402D-8C7D-1E71378E321D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334" y="1387"/>
                            <a:ext cx="1097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6EAC1C">
                                  <a:gamma/>
                                  <a:shade val="54118"/>
                                  <a:invGamma/>
                                </a:srgbClr>
                              </a:gs>
                              <a:gs pos="50000">
                                <a:srgbClr val="6EAC1C"/>
                              </a:gs>
                              <a:gs pos="100000">
                                <a:srgbClr val="6EAC1C">
                                  <a:gamma/>
                                  <a:shade val="54118"/>
                                  <a:invGamma/>
                                </a:srgbClr>
                              </a:gs>
                            </a:gsLst>
                            <a:lin ang="18900000" scaled="1"/>
                          </a:gradFill>
                          <a:ln w="381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48" name="Oval 73">
                            <a:extLst>
                              <a:ext uri="{FF2B5EF4-FFF2-40B4-BE49-F238E27FC236}">
                                <a16:creationId xmlns:a16="http://schemas.microsoft.com/office/drawing/2014/main" id="{D5291C4E-C916-40DE-B0AE-5565309ACD5B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337" y="1387"/>
                            <a:ext cx="1096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21B3E1"/>
                              </a:gs>
                              <a:gs pos="100000">
                                <a:srgbClr val="10576D"/>
                              </a:gs>
                            </a:gsLst>
                            <a:lin ang="27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3810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9" name="Group 74">
                          <a:extLst>
                            <a:ext uri="{FF2B5EF4-FFF2-40B4-BE49-F238E27FC236}">
                              <a16:creationId xmlns:a16="http://schemas.microsoft.com/office/drawing/2014/main" id="{60EFD786-8F86-408F-92CF-841BB4537F52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337635" y="4838038"/>
                          <a:ext cx="381000" cy="519245"/>
                          <a:chOff x="2078" y="1387"/>
                          <a:chExt cx="1615" cy="2201"/>
                        </a:xfrm>
                      </p:grpSpPr>
                      <p:sp>
                        <p:nvSpPr>
                          <p:cNvPr id="37" name="Oval 75">
                            <a:extLst>
                              <a:ext uri="{FF2B5EF4-FFF2-40B4-BE49-F238E27FC236}">
                                <a16:creationId xmlns:a16="http://schemas.microsoft.com/office/drawing/2014/main" id="{B992CAC1-5ADF-4113-A02F-36646D2654CD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078" y="1680"/>
                            <a:ext cx="1615" cy="1615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767676"/>
                              </a:gs>
                              <a:gs pos="50000">
                                <a:srgbClr val="FFFFFF"/>
                              </a:gs>
                              <a:gs pos="100000">
                                <a:srgbClr val="767676"/>
                              </a:gs>
                            </a:gsLst>
                            <a:lin ang="54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5715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38" name="Oval 76">
                            <a:extLst>
                              <a:ext uri="{FF2B5EF4-FFF2-40B4-BE49-F238E27FC236}">
                                <a16:creationId xmlns:a16="http://schemas.microsoft.com/office/drawing/2014/main" id="{3E39A620-0E31-433B-BD66-AA929D9B74A2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170" y="1771"/>
                            <a:ext cx="1430" cy="1430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A2A2A2"/>
                              </a:gs>
                              <a:gs pos="50000">
                                <a:srgbClr val="FFFFFF"/>
                              </a:gs>
                              <a:gs pos="100000">
                                <a:srgbClr val="A2A2A2"/>
                              </a:gs>
                            </a:gsLst>
                            <a:lin ang="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39" name="Oval 77">
                            <a:extLst>
                              <a:ext uri="{FF2B5EF4-FFF2-40B4-BE49-F238E27FC236}">
                                <a16:creationId xmlns:a16="http://schemas.microsoft.com/office/drawing/2014/main" id="{B97FCA1E-714F-4121-8F46-C9745216E95C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253" y="1387"/>
                            <a:ext cx="1101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6EAC1C">
                                  <a:gamma/>
                                  <a:tint val="0"/>
                                  <a:invGamma/>
                                </a:srgbClr>
                              </a:gs>
                              <a:gs pos="50000">
                                <a:srgbClr val="6EAC1C"/>
                              </a:gs>
                              <a:gs pos="100000">
                                <a:srgbClr val="6EAC1C">
                                  <a:gamma/>
                                  <a:tint val="0"/>
                                  <a:invGamma/>
                                </a:srgbClr>
                              </a:gs>
                            </a:gsLst>
                            <a:lin ang="2700000" scaled="1"/>
                          </a:gradFill>
                          <a:ln w="381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40" name="Oval 78">
                            <a:extLst>
                              <a:ext uri="{FF2B5EF4-FFF2-40B4-BE49-F238E27FC236}">
                                <a16:creationId xmlns:a16="http://schemas.microsoft.com/office/drawing/2014/main" id="{108F7996-5040-4740-BEEB-9F423AA79C2D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254" y="1387"/>
                            <a:ext cx="1101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000000"/>
                              </a:gs>
                              <a:gs pos="100000">
                                <a:srgbClr val="8D67E1"/>
                              </a:gs>
                            </a:gsLst>
                            <a:lin ang="27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3810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41" name="Oval 79">
                            <a:extLst>
                              <a:ext uri="{FF2B5EF4-FFF2-40B4-BE49-F238E27FC236}">
                                <a16:creationId xmlns:a16="http://schemas.microsoft.com/office/drawing/2014/main" id="{007AE92E-C1F0-45E2-8D94-B0F1A2EC7661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334" y="1387"/>
                            <a:ext cx="1097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6EAC1C">
                                  <a:gamma/>
                                  <a:shade val="54118"/>
                                  <a:invGamma/>
                                </a:srgbClr>
                              </a:gs>
                              <a:gs pos="50000">
                                <a:srgbClr val="6EAC1C"/>
                              </a:gs>
                              <a:gs pos="100000">
                                <a:srgbClr val="6EAC1C">
                                  <a:gamma/>
                                  <a:shade val="54118"/>
                                  <a:invGamma/>
                                </a:srgbClr>
                              </a:gs>
                            </a:gsLst>
                            <a:lin ang="18900000" scaled="1"/>
                          </a:gradFill>
                          <a:ln w="381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42" name="Oval 80">
                            <a:extLst>
                              <a:ext uri="{FF2B5EF4-FFF2-40B4-BE49-F238E27FC236}">
                                <a16:creationId xmlns:a16="http://schemas.microsoft.com/office/drawing/2014/main" id="{E688E31A-C170-49AB-B041-711202121F24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337" y="1387"/>
                            <a:ext cx="1096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8D67E1"/>
                              </a:gs>
                              <a:gs pos="100000">
                                <a:srgbClr val="45326D"/>
                              </a:gs>
                            </a:gsLst>
                            <a:lin ang="27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3810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0" name="Group 81">
                          <a:extLst>
                            <a:ext uri="{FF2B5EF4-FFF2-40B4-BE49-F238E27FC236}">
                              <a16:creationId xmlns:a16="http://schemas.microsoft.com/office/drawing/2014/main" id="{E0A5C4B4-A71D-40E0-AF07-98002AB8F04A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60881" y="5683846"/>
                          <a:ext cx="355600" cy="519245"/>
                          <a:chOff x="2078" y="1387"/>
                          <a:chExt cx="1615" cy="2201"/>
                        </a:xfrm>
                      </p:grpSpPr>
                      <p:sp>
                        <p:nvSpPr>
                          <p:cNvPr id="31" name="Oval 82">
                            <a:extLst>
                              <a:ext uri="{FF2B5EF4-FFF2-40B4-BE49-F238E27FC236}">
                                <a16:creationId xmlns:a16="http://schemas.microsoft.com/office/drawing/2014/main" id="{6382D764-C492-48F4-861F-A9A5FBD93142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078" y="1680"/>
                            <a:ext cx="1615" cy="1615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767676"/>
                              </a:gs>
                              <a:gs pos="50000">
                                <a:srgbClr val="FFFFFF"/>
                              </a:gs>
                              <a:gs pos="100000">
                                <a:srgbClr val="767676"/>
                              </a:gs>
                            </a:gsLst>
                            <a:lin ang="54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5715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32" name="Oval 83">
                            <a:extLst>
                              <a:ext uri="{FF2B5EF4-FFF2-40B4-BE49-F238E27FC236}">
                                <a16:creationId xmlns:a16="http://schemas.microsoft.com/office/drawing/2014/main" id="{4D187966-C81A-41B0-A5DF-2518C74835CD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170" y="1771"/>
                            <a:ext cx="1430" cy="1430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A2A2A2"/>
                              </a:gs>
                              <a:gs pos="50000">
                                <a:srgbClr val="FFFFFF"/>
                              </a:gs>
                              <a:gs pos="100000">
                                <a:srgbClr val="A2A2A2"/>
                              </a:gs>
                            </a:gsLst>
                            <a:lin ang="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33" name="Oval 84">
                            <a:extLst>
                              <a:ext uri="{FF2B5EF4-FFF2-40B4-BE49-F238E27FC236}">
                                <a16:creationId xmlns:a16="http://schemas.microsoft.com/office/drawing/2014/main" id="{5AF4CCB7-64F0-4E0F-B7B0-A8BD32BCFEB5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251" y="1387"/>
                            <a:ext cx="1180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6EAC1C">
                                  <a:gamma/>
                                  <a:tint val="0"/>
                                  <a:invGamma/>
                                </a:srgbClr>
                              </a:gs>
                              <a:gs pos="50000">
                                <a:srgbClr val="6EAC1C"/>
                              </a:gs>
                              <a:gs pos="100000">
                                <a:srgbClr val="6EAC1C">
                                  <a:gamma/>
                                  <a:tint val="0"/>
                                  <a:invGamma/>
                                </a:srgbClr>
                              </a:gs>
                            </a:gsLst>
                            <a:lin ang="2700000" scaled="1"/>
                          </a:gradFill>
                          <a:ln w="381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34" name="Oval 85">
                            <a:extLst>
                              <a:ext uri="{FF2B5EF4-FFF2-40B4-BE49-F238E27FC236}">
                                <a16:creationId xmlns:a16="http://schemas.microsoft.com/office/drawing/2014/main" id="{EADDBD9E-D200-47A4-9766-451B6007C054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254" y="1387"/>
                            <a:ext cx="1180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000000"/>
                              </a:gs>
                              <a:gs pos="100000">
                                <a:srgbClr val="E35E23"/>
                              </a:gs>
                            </a:gsLst>
                            <a:lin ang="27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3810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35" name="Oval 86">
                            <a:extLst>
                              <a:ext uri="{FF2B5EF4-FFF2-40B4-BE49-F238E27FC236}">
                                <a16:creationId xmlns:a16="http://schemas.microsoft.com/office/drawing/2014/main" id="{8842DD70-AE71-44CD-B987-C817AC6F172E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338" y="1387"/>
                            <a:ext cx="1096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6EAC1C">
                                  <a:gamma/>
                                  <a:shade val="54118"/>
                                  <a:invGamma/>
                                </a:srgbClr>
                              </a:gs>
                              <a:gs pos="50000">
                                <a:srgbClr val="6EAC1C"/>
                              </a:gs>
                              <a:gs pos="100000">
                                <a:srgbClr val="6EAC1C">
                                  <a:gamma/>
                                  <a:shade val="54118"/>
                                  <a:invGamma/>
                                </a:srgbClr>
                              </a:gs>
                            </a:gsLst>
                            <a:lin ang="18900000" scaled="1"/>
                          </a:gradFill>
                          <a:ln w="381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36" name="Oval 87">
                            <a:extLst>
                              <a:ext uri="{FF2B5EF4-FFF2-40B4-BE49-F238E27FC236}">
                                <a16:creationId xmlns:a16="http://schemas.microsoft.com/office/drawing/2014/main" id="{0506EC41-EF18-42DE-A14F-41F09A00185B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337" y="1387"/>
                            <a:ext cx="1096" cy="2201"/>
                          </a:xfrm>
                          <a:prstGeom prst="ellipse">
                            <a:avLst/>
                          </a:prstGeom>
                          <a:gradFill rotWithShape="1">
                            <a:gsLst>
                              <a:gs pos="0">
                                <a:srgbClr val="E35E23"/>
                              </a:gs>
                              <a:gs pos="100000">
                                <a:srgbClr val="6E2E11"/>
                              </a:gs>
                            </a:gsLst>
                            <a:lin ang="27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38100" algn="ctr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ahoma" pitchFamily="34" charset="0"/>
                              <a:ea typeface="+mn-ea"/>
                              <a:cs typeface="Arial"/>
                            </a:endParaRPr>
                          </a:p>
                        </p:txBody>
                      </p:sp>
                    </p:grpSp>
                  </p:grpSp>
                </p:grpSp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B7DDBD45-40FF-4544-AF1D-5608592FA3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3538" y="2749590"/>
                      <a:ext cx="6521395" cy="43088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kumimoji="0" lang="en-US" sz="22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KIỂM TRA BÀI CŨ</a:t>
                      </a:r>
                      <a:endParaRPr kumimoji="0" lang="vi-VN" sz="2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p:txBody>
                </p:sp>
              </p:grpSp>
            </p:grp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09FDAE4-55EE-408A-BF8E-732AFA616F69}"/>
                    </a:ext>
                  </a:extLst>
                </p:cNvPr>
                <p:cNvSpPr/>
                <p:nvPr/>
              </p:nvSpPr>
              <p:spPr>
                <a:xfrm>
                  <a:off x="4227492" y="3792215"/>
                  <a:ext cx="6313488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228600" algn="l"/>
                    </a:tabLst>
                    <a:defRPr/>
                  </a:pPr>
                  <a:r>
                    <a:rPr kumimoji="0" lang="en-US" sz="2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Calibri"/>
                      <a:cs typeface="Times New Roman" pitchFamily="18" charset="0"/>
                    </a:rPr>
                    <a:t>Hoạt</a:t>
                  </a:r>
                  <a:r>
                    <a:rPr kumimoji="0" lang="en-US" sz="2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Calibri"/>
                      <a:cs typeface="Times New Roman" pitchFamily="18" charset="0"/>
                    </a:rPr>
                    <a:t> </a:t>
                  </a:r>
                  <a:r>
                    <a:rPr kumimoji="0" lang="en-US" sz="2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Calibri"/>
                      <a:cs typeface="Times New Roman" pitchFamily="18" charset="0"/>
                    </a:rPr>
                    <a:t>động</a:t>
                  </a:r>
                  <a:r>
                    <a:rPr kumimoji="0" lang="en-US" sz="2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Calibri"/>
                      <a:cs typeface="Times New Roman" pitchFamily="18" charset="0"/>
                    </a:rPr>
                    <a:t> </a:t>
                  </a:r>
                  <a:r>
                    <a:rPr kumimoji="0" lang="en-US" sz="2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Calibri"/>
                      <a:cs typeface="Times New Roman" pitchFamily="18" charset="0"/>
                    </a:rPr>
                    <a:t>DẠY BÀI MỚI</a:t>
                  </a:r>
                  <a:endParaRPr kumimoji="0" lang="vi-VN" sz="2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B0363-AE78-4198-9A50-E7FBC2F00FC1}"/>
                  </a:ext>
                </a:extLst>
              </p:cNvPr>
              <p:cNvSpPr/>
              <p:nvPr/>
            </p:nvSpPr>
            <p:spPr>
              <a:xfrm>
                <a:off x="3915857" y="4875938"/>
                <a:ext cx="6432495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228600" algn="l"/>
                  </a:tabLst>
                  <a:defRPr/>
                </a:pP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rPr>
                  <a:t>Hoạt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rPr>
                  <a:t>động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kumimoji="0" lang="en-US" sz="2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rPr>
                  <a:t>LUYỆN TẬP</a:t>
                </a:r>
                <a:endParaRPr kumimoji="0" lang="vi-VN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1F3BB7-F358-44BE-B6D4-4E3E2F91FA00}"/>
                </a:ext>
              </a:extLst>
            </p:cNvPr>
            <p:cNvSpPr/>
            <p:nvPr/>
          </p:nvSpPr>
          <p:spPr>
            <a:xfrm>
              <a:off x="3195930" y="5875776"/>
              <a:ext cx="728653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28600" algn="l"/>
                </a:tabLst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Hoạt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động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CỦNG CỐ - DẶN DÒ</a:t>
              </a:r>
              <a:endPara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F90E85-6293-40C1-92D0-137CA999EFF3}"/>
              </a:ext>
            </a:extLst>
          </p:cNvPr>
          <p:cNvGrpSpPr/>
          <p:nvPr/>
        </p:nvGrpSpPr>
        <p:grpSpPr>
          <a:xfrm>
            <a:off x="4303914" y="1569361"/>
            <a:ext cx="8654318" cy="4824413"/>
            <a:chOff x="-3042659" y="1144515"/>
            <a:chExt cx="13687592" cy="4824413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C0CC01B-097E-4FB2-A10A-8F45191FA725}"/>
                </a:ext>
              </a:extLst>
            </p:cNvPr>
            <p:cNvGrpSpPr/>
            <p:nvPr/>
          </p:nvGrpSpPr>
          <p:grpSpPr>
            <a:xfrm>
              <a:off x="-3042659" y="1144515"/>
              <a:ext cx="13687592" cy="4824413"/>
              <a:chOff x="-3042659" y="1144515"/>
              <a:chExt cx="13687592" cy="4824413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3ECCB5F9-7D6B-4830-A492-F5427D1D242E}"/>
                  </a:ext>
                </a:extLst>
              </p:cNvPr>
              <p:cNvGrpSpPr/>
              <p:nvPr/>
            </p:nvGrpSpPr>
            <p:grpSpPr>
              <a:xfrm>
                <a:off x="-3042659" y="1144515"/>
                <a:ext cx="13687592" cy="4824413"/>
                <a:chOff x="-3042659" y="1144515"/>
                <a:chExt cx="13687592" cy="4824413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297A6C79-C890-4C3A-96D2-59F23BBA7157}"/>
                    </a:ext>
                  </a:extLst>
                </p:cNvPr>
                <p:cNvSpPr/>
                <p:nvPr/>
              </p:nvSpPr>
              <p:spPr>
                <a:xfrm>
                  <a:off x="3527427" y="1705288"/>
                  <a:ext cx="6837883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228600" algn="l"/>
                    </a:tabLst>
                    <a:defRPr/>
                  </a:pPr>
                  <a:r>
                    <a:rPr kumimoji="0" lang="en-US" sz="2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Calibri"/>
                      <a:cs typeface="Times New Roman" pitchFamily="18" charset="0"/>
                    </a:rPr>
                    <a:t>Hoạt</a:t>
                  </a:r>
                  <a:r>
                    <a:rPr kumimoji="0" lang="en-US" sz="2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Calibri"/>
                      <a:cs typeface="Times New Roman" pitchFamily="18" charset="0"/>
                    </a:rPr>
                    <a:t> </a:t>
                  </a:r>
                  <a:r>
                    <a:rPr kumimoji="0" lang="en-US" sz="2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Calibri"/>
                      <a:cs typeface="Times New Roman" pitchFamily="18" charset="0"/>
                    </a:rPr>
                    <a:t>động</a:t>
                  </a:r>
                  <a:r>
                    <a:rPr kumimoji="0" lang="en-US" sz="2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Calibri"/>
                      <a:cs typeface="Times New Roman" pitchFamily="18" charset="0"/>
                    </a:rPr>
                    <a:t> </a:t>
                  </a:r>
                  <a:r>
                    <a:rPr kumimoji="0" lang="en-US" sz="2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itchFamily="18" charset="0"/>
                      <a:ea typeface="Calibri"/>
                      <a:cs typeface="Times New Roman" pitchFamily="18" charset="0"/>
                    </a:rPr>
                    <a:t>KHỞI ĐỘNG</a:t>
                  </a:r>
                  <a:endParaRPr kumimoji="0" lang="vi-VN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endParaRPr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E5550B9A-2462-4E13-B0A5-07776E19F0C9}"/>
                    </a:ext>
                  </a:extLst>
                </p:cNvPr>
                <p:cNvGrpSpPr/>
                <p:nvPr/>
              </p:nvGrpSpPr>
              <p:grpSpPr>
                <a:xfrm>
                  <a:off x="-3042659" y="1144515"/>
                  <a:ext cx="13687592" cy="4824413"/>
                  <a:chOff x="-3042659" y="1144515"/>
                  <a:chExt cx="13687592" cy="4824413"/>
                </a:xfrm>
              </p:grpSpPr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93982F00-4BB5-4813-9372-0C5D9A09AAFE}"/>
                      </a:ext>
                    </a:extLst>
                  </p:cNvPr>
                  <p:cNvGrpSpPr/>
                  <p:nvPr/>
                </p:nvGrpSpPr>
                <p:grpSpPr>
                  <a:xfrm>
                    <a:off x="-3042659" y="1144515"/>
                    <a:ext cx="12088494" cy="4824413"/>
                    <a:chOff x="-3042659" y="1144515"/>
                    <a:chExt cx="12088494" cy="4824413"/>
                  </a:xfrm>
                </p:grpSpPr>
                <p:sp>
                  <p:nvSpPr>
                    <p:cNvPr id="73" name="AutoShape 49">
                      <a:extLst>
                        <a:ext uri="{FF2B5EF4-FFF2-40B4-BE49-F238E27FC236}">
                          <a16:creationId xmlns:a16="http://schemas.microsoft.com/office/drawing/2014/main" id="{59808F18-FEAA-4890-B519-2D850FD8F6B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3463717" y="4620556"/>
                      <a:ext cx="5582118" cy="816007"/>
                    </a:xfrm>
                    <a:prstGeom prst="roundRect">
                      <a:avLst>
                        <a:gd name="adj" fmla="val 50000"/>
                      </a:avLst>
                    </a:prstGeom>
                    <a:noFill/>
                    <a:ln w="28575" algn="ctr">
                      <a:solidFill>
                        <a:srgbClr val="DFE3E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5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74" name="AutoShape 50">
                      <a:extLst>
                        <a:ext uri="{FF2B5EF4-FFF2-40B4-BE49-F238E27FC236}">
                          <a16:creationId xmlns:a16="http://schemas.microsoft.com/office/drawing/2014/main" id="{7704B0A3-0229-44B9-9770-B9B1686CE8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4138906" y="3639476"/>
                      <a:ext cx="4906929" cy="777346"/>
                    </a:xfrm>
                    <a:prstGeom prst="roundRect">
                      <a:avLst>
                        <a:gd name="adj" fmla="val 50000"/>
                      </a:avLst>
                    </a:prstGeom>
                    <a:noFill/>
                    <a:ln w="28575" algn="ctr">
                      <a:solidFill>
                        <a:srgbClr val="DFE3E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75" name="AutoShape 51">
                      <a:extLst>
                        <a:ext uri="{FF2B5EF4-FFF2-40B4-BE49-F238E27FC236}">
                          <a16:creationId xmlns:a16="http://schemas.microsoft.com/office/drawing/2014/main" id="{6D4099FE-B67E-4279-82A1-AD15227FB8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3970345" y="2598118"/>
                      <a:ext cx="5075490" cy="783010"/>
                    </a:xfrm>
                    <a:prstGeom prst="roundRect">
                      <a:avLst>
                        <a:gd name="adj" fmla="val 50000"/>
                      </a:avLst>
                    </a:prstGeom>
                    <a:noFill/>
                    <a:ln w="28575" algn="ctr">
                      <a:solidFill>
                        <a:srgbClr val="DFE3E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76" name="AutoShape 52">
                      <a:extLst>
                        <a:ext uri="{FF2B5EF4-FFF2-40B4-BE49-F238E27FC236}">
                          <a16:creationId xmlns:a16="http://schemas.microsoft.com/office/drawing/2014/main" id="{55CB7E59-EE40-4C7C-994F-E174F2A200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3394085" y="1539062"/>
                      <a:ext cx="5651750" cy="783009"/>
                    </a:xfrm>
                    <a:prstGeom prst="roundRect">
                      <a:avLst>
                        <a:gd name="adj" fmla="val 50000"/>
                      </a:avLst>
                    </a:prstGeom>
                    <a:noFill/>
                    <a:ln w="28575" algn="ctr">
                      <a:solidFill>
                        <a:srgbClr val="DFE3E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p:txBody>
                </p:sp>
                <p:grpSp>
                  <p:nvGrpSpPr>
                    <p:cNvPr id="77" name="Group 76">
                      <a:extLst>
                        <a:ext uri="{FF2B5EF4-FFF2-40B4-BE49-F238E27FC236}">
                          <a16:creationId xmlns:a16="http://schemas.microsoft.com/office/drawing/2014/main" id="{A3C2AD5C-AD63-4FB7-A69A-9051D03CFB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3042659" y="1144515"/>
                      <a:ext cx="7110119" cy="4824413"/>
                      <a:chOff x="-3042659" y="1144515"/>
                      <a:chExt cx="7110119" cy="4824413"/>
                    </a:xfrm>
                  </p:grpSpPr>
                  <p:sp>
                    <p:nvSpPr>
                      <p:cNvPr id="78" name="AutoShape 46">
                        <a:extLst>
                          <a:ext uri="{FF2B5EF4-FFF2-40B4-BE49-F238E27FC236}">
                            <a16:creationId xmlns:a16="http://schemas.microsoft.com/office/drawing/2014/main" id="{75757063-CFAE-43AA-8D2E-BC67616C203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ltGray">
                      <a:xfrm rot="5400000">
                        <a:off x="-1965093" y="66949"/>
                        <a:ext cx="4824413" cy="6979545"/>
                      </a:xfrm>
                      <a:custGeom>
                        <a:avLst/>
                        <a:gdLst>
                          <a:gd name="G0" fmla="+- 10478 0 0"/>
                          <a:gd name="G1" fmla="+- -11739500 0 0"/>
                          <a:gd name="G2" fmla="+- 0 0 -11739500"/>
                          <a:gd name="T0" fmla="*/ 0 256 1"/>
                          <a:gd name="T1" fmla="*/ 180 256 1"/>
                          <a:gd name="G3" fmla="+- -11739500 T0 T1"/>
                          <a:gd name="T2" fmla="*/ 0 256 1"/>
                          <a:gd name="T3" fmla="*/ 90 256 1"/>
                          <a:gd name="G4" fmla="+- -11739500 T2 T3"/>
                          <a:gd name="G5" fmla="*/ G4 2 1"/>
                          <a:gd name="T4" fmla="*/ 90 256 1"/>
                          <a:gd name="T5" fmla="*/ 0 256 1"/>
                          <a:gd name="G6" fmla="+- -11739500 T4 T5"/>
                          <a:gd name="G7" fmla="*/ G6 2 1"/>
                          <a:gd name="G8" fmla="abs -1173950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478"/>
                          <a:gd name="G18" fmla="*/ 10478 1 2"/>
                          <a:gd name="G19" fmla="+- G18 5400 0"/>
                          <a:gd name="G20" fmla="cos G19 -11739500"/>
                          <a:gd name="G21" fmla="sin G19 -11739500"/>
                          <a:gd name="G22" fmla="+- G20 10800 0"/>
                          <a:gd name="G23" fmla="+- G21 10800 0"/>
                          <a:gd name="G24" fmla="+- 10800 0 G20"/>
                          <a:gd name="G25" fmla="+- 10478 10800 0"/>
                          <a:gd name="G26" fmla="?: G9 G17 G25"/>
                          <a:gd name="G27" fmla="?: G9 0 21600"/>
                          <a:gd name="G28" fmla="cos 10800 -11739500"/>
                          <a:gd name="G29" fmla="sin 10800 -11739500"/>
                          <a:gd name="G30" fmla="sin 10478 -1173950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39500 G34 0"/>
                          <a:gd name="G36" fmla="?: G6 G35 G31"/>
                          <a:gd name="G37" fmla="+- 21600 0 G36"/>
                          <a:gd name="G38" fmla="?: G4 0 G33"/>
                          <a:gd name="G39" fmla="?: -1173950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162 w 21600"/>
                          <a:gd name="T15" fmla="*/ 10638 h 21600"/>
                          <a:gd name="T16" fmla="*/ 10800 w 21600"/>
                          <a:gd name="T17" fmla="*/ 322 h 21600"/>
                          <a:gd name="T18" fmla="*/ 21438 w 21600"/>
                          <a:gd name="T19" fmla="*/ 10638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323" y="10641"/>
                            </a:moveTo>
                            <a:cubicBezTo>
                              <a:pt x="410" y="4916"/>
                              <a:pt x="5075" y="321"/>
                              <a:pt x="10800" y="322"/>
                            </a:cubicBezTo>
                            <a:cubicBezTo>
                              <a:pt x="16524" y="322"/>
                              <a:pt x="21189" y="4916"/>
                              <a:pt x="21276" y="10641"/>
                            </a:cubicBezTo>
                            <a:lnTo>
                              <a:pt x="21598" y="10636"/>
                            </a:lnTo>
                            <a:cubicBezTo>
                              <a:pt x="21509" y="4736"/>
                              <a:pt x="16700" y="-1"/>
                              <a:pt x="10799" y="0"/>
                            </a:cubicBezTo>
                            <a:cubicBezTo>
                              <a:pt x="4899" y="0"/>
                              <a:pt x="90" y="4736"/>
                              <a:pt x="1" y="1063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n w="9525" algn="ctr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+mn-ea"/>
                          <a:cs typeface="Arial"/>
                        </a:endParaRPr>
                      </a:p>
                    </p:txBody>
                  </p:sp>
                  <p:sp>
                    <p:nvSpPr>
                      <p:cNvPr id="79" name="AutoShape 47">
                        <a:extLst>
                          <a:ext uri="{FF2B5EF4-FFF2-40B4-BE49-F238E27FC236}">
                            <a16:creationId xmlns:a16="http://schemas.microsoft.com/office/drawing/2014/main" id="{8F095889-CC53-4796-95D5-CF8E27FE464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ltGray">
                      <a:xfrm rot="5400000" flipH="1">
                        <a:off x="-1494129" y="504364"/>
                        <a:ext cx="4032250" cy="6032749"/>
                      </a:xfrm>
                      <a:custGeom>
                        <a:avLst/>
                        <a:gdLst>
                          <a:gd name="G0" fmla="+- 56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6"/>
                          <a:gd name="G18" fmla="*/ 56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6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6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372 w 21600"/>
                          <a:gd name="T15" fmla="*/ 10800 h 21600"/>
                          <a:gd name="T16" fmla="*/ 10800 w 21600"/>
                          <a:gd name="T17" fmla="*/ 10744 h 21600"/>
                          <a:gd name="T18" fmla="*/ 16228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10744" y="10800"/>
                            </a:moveTo>
                            <a:cubicBezTo>
                              <a:pt x="10744" y="10769"/>
                              <a:pt x="10769" y="10744"/>
                              <a:pt x="10800" y="10744"/>
                            </a:cubicBezTo>
                            <a:cubicBezTo>
                              <a:pt x="10830" y="10743"/>
                              <a:pt x="10855" y="10769"/>
                              <a:pt x="10856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n w="0" algn="ctr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+mn-ea"/>
                          <a:cs typeface="Arial"/>
                        </a:endParaRPr>
                      </a:p>
                    </p:txBody>
                  </p:sp>
                  <p:grpSp>
                    <p:nvGrpSpPr>
                      <p:cNvPr id="80" name="Group 53">
                        <a:extLst>
                          <a:ext uri="{FF2B5EF4-FFF2-40B4-BE49-F238E27FC236}">
                            <a16:creationId xmlns:a16="http://schemas.microsoft.com/office/drawing/2014/main" id="{3375142B-74B1-492E-B699-9FF3A0D5985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71800" y="1840641"/>
                        <a:ext cx="381000" cy="519245"/>
                        <a:chOff x="2078" y="1387"/>
                        <a:chExt cx="1615" cy="2201"/>
                      </a:xfrm>
                    </p:grpSpPr>
                    <p:sp>
                      <p:nvSpPr>
                        <p:cNvPr id="109" name="Oval 108">
                          <a:extLst>
                            <a:ext uri="{FF2B5EF4-FFF2-40B4-BE49-F238E27FC236}">
                              <a16:creationId xmlns:a16="http://schemas.microsoft.com/office/drawing/2014/main" id="{3047A34C-A3B1-4F0A-8867-5BCF51659B3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078" y="1680"/>
                          <a:ext cx="1615" cy="1615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767676"/>
                            </a:gs>
                            <a:gs pos="50000">
                              <a:srgbClr val="FFFFFF"/>
                            </a:gs>
                            <a:gs pos="100000">
                              <a:srgbClr val="767676"/>
                            </a:gs>
                          </a:gsLst>
                          <a:lin ang="540000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57150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110" name="Oval 109">
                          <a:extLst>
                            <a:ext uri="{FF2B5EF4-FFF2-40B4-BE49-F238E27FC236}">
                              <a16:creationId xmlns:a16="http://schemas.microsoft.com/office/drawing/2014/main" id="{FBC536FC-74CE-4EE0-9A74-0463075960E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170" y="1771"/>
                          <a:ext cx="1430" cy="143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A2A2A2"/>
                            </a:gs>
                            <a:gs pos="50000">
                              <a:srgbClr val="FFFFFF"/>
                            </a:gs>
                            <a:gs pos="100000">
                              <a:srgbClr val="A2A2A2"/>
                            </a:gs>
                          </a:gsLst>
                          <a:lin ang="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111" name="Oval 110">
                          <a:extLst>
                            <a:ext uri="{FF2B5EF4-FFF2-40B4-BE49-F238E27FC236}">
                              <a16:creationId xmlns:a16="http://schemas.microsoft.com/office/drawing/2014/main" id="{F26BE4A7-4E43-4BB2-9EF5-823C09D8159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253" y="1387"/>
                          <a:ext cx="1101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6EAC1C">
                                <a:gamma/>
                                <a:tint val="0"/>
                                <a:invGamma/>
                              </a:srgbClr>
                            </a:gs>
                            <a:gs pos="50000">
                              <a:srgbClr val="6EAC1C"/>
                            </a:gs>
                            <a:gs pos="100000">
                              <a:srgbClr val="6EAC1C">
                                <a:gamma/>
                                <a:tint val="0"/>
                                <a:invGamma/>
                              </a:srgbClr>
                            </a:gs>
                          </a:gsLst>
                          <a:lin ang="2700000" scaled="1"/>
                        </a:gradFill>
                        <a:ln w="38100" algn="ctr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112" name="Oval 111">
                          <a:extLst>
                            <a:ext uri="{FF2B5EF4-FFF2-40B4-BE49-F238E27FC236}">
                              <a16:creationId xmlns:a16="http://schemas.microsoft.com/office/drawing/2014/main" id="{99ED8D1F-C5CC-4381-94BE-3A7AC663B00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254" y="1387"/>
                          <a:ext cx="1101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000000"/>
                            </a:gs>
                            <a:gs pos="100000">
                              <a:srgbClr val="FFCC00"/>
                            </a:gs>
                          </a:gsLst>
                          <a:lin ang="270000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38100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113" name="Oval 112">
                          <a:extLst>
                            <a:ext uri="{FF2B5EF4-FFF2-40B4-BE49-F238E27FC236}">
                              <a16:creationId xmlns:a16="http://schemas.microsoft.com/office/drawing/2014/main" id="{7819DA8F-A392-4AD6-93F7-075AD82EE98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334" y="1387"/>
                          <a:ext cx="1097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6EAC1C">
                                <a:gamma/>
                                <a:shade val="54118"/>
                                <a:invGamma/>
                              </a:srgbClr>
                            </a:gs>
                            <a:gs pos="50000">
                              <a:srgbClr val="6EAC1C"/>
                            </a:gs>
                            <a:gs pos="100000">
                              <a:srgbClr val="6EAC1C">
                                <a:gamma/>
                                <a:shade val="54118"/>
                                <a:invGamma/>
                              </a:srgbClr>
                            </a:gs>
                          </a:gsLst>
                          <a:lin ang="18900000" scaled="1"/>
                        </a:gradFill>
                        <a:ln w="38100" algn="ctr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114" name="Oval 113">
                          <a:extLst>
                            <a:ext uri="{FF2B5EF4-FFF2-40B4-BE49-F238E27FC236}">
                              <a16:creationId xmlns:a16="http://schemas.microsoft.com/office/drawing/2014/main" id="{8CAFC822-D957-43D5-86B5-E11F9405D21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398" y="1387"/>
                          <a:ext cx="1096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FFCC00"/>
                            </a:gs>
                            <a:gs pos="100000">
                              <a:srgbClr val="7C6300"/>
                            </a:gs>
                          </a:gsLst>
                          <a:lin ang="270000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38100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1" name="Group 60">
                        <a:extLst>
                          <a:ext uri="{FF2B5EF4-FFF2-40B4-BE49-F238E27FC236}">
                            <a16:creationId xmlns:a16="http://schemas.microsoft.com/office/drawing/2014/main" id="{586A79F9-8DD9-45D3-B266-5F255848239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17900" y="2730354"/>
                        <a:ext cx="381000" cy="519245"/>
                        <a:chOff x="2078" y="1387"/>
                        <a:chExt cx="1615" cy="2201"/>
                      </a:xfrm>
                    </p:grpSpPr>
                    <p:sp>
                      <p:nvSpPr>
                        <p:cNvPr id="103" name="Oval 61">
                          <a:extLst>
                            <a:ext uri="{FF2B5EF4-FFF2-40B4-BE49-F238E27FC236}">
                              <a16:creationId xmlns:a16="http://schemas.microsoft.com/office/drawing/2014/main" id="{7F28C28E-678A-40AB-B6B6-F3D5234A9CF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078" y="1680"/>
                          <a:ext cx="1615" cy="1615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767676"/>
                            </a:gs>
                            <a:gs pos="50000">
                              <a:srgbClr val="FFFFFF"/>
                            </a:gs>
                            <a:gs pos="100000">
                              <a:srgbClr val="767676"/>
                            </a:gs>
                          </a:gsLst>
                          <a:lin ang="540000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57150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104" name="Oval 62">
                          <a:extLst>
                            <a:ext uri="{FF2B5EF4-FFF2-40B4-BE49-F238E27FC236}">
                              <a16:creationId xmlns:a16="http://schemas.microsoft.com/office/drawing/2014/main" id="{7967F2CE-9B1B-4A6A-811D-C6E952CDA4C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170" y="1771"/>
                          <a:ext cx="1430" cy="143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A2A2A2"/>
                            </a:gs>
                            <a:gs pos="50000">
                              <a:srgbClr val="FFFFFF"/>
                            </a:gs>
                            <a:gs pos="100000">
                              <a:srgbClr val="A2A2A2"/>
                            </a:gs>
                          </a:gsLst>
                          <a:lin ang="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105" name="Oval 63">
                          <a:extLst>
                            <a:ext uri="{FF2B5EF4-FFF2-40B4-BE49-F238E27FC236}">
                              <a16:creationId xmlns:a16="http://schemas.microsoft.com/office/drawing/2014/main" id="{CD9B7F12-D324-47FB-B3FA-66A46C04D08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253" y="1387"/>
                          <a:ext cx="1101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6EAC1C">
                                <a:gamma/>
                                <a:tint val="0"/>
                                <a:invGamma/>
                              </a:srgbClr>
                            </a:gs>
                            <a:gs pos="50000">
                              <a:srgbClr val="6EAC1C"/>
                            </a:gs>
                            <a:gs pos="100000">
                              <a:srgbClr val="6EAC1C">
                                <a:gamma/>
                                <a:tint val="0"/>
                                <a:invGamma/>
                              </a:srgbClr>
                            </a:gs>
                          </a:gsLst>
                          <a:lin ang="2700000" scaled="1"/>
                        </a:gradFill>
                        <a:ln w="38100" algn="ctr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106" name="Oval 64">
                          <a:extLst>
                            <a:ext uri="{FF2B5EF4-FFF2-40B4-BE49-F238E27FC236}">
                              <a16:creationId xmlns:a16="http://schemas.microsoft.com/office/drawing/2014/main" id="{9780521F-A964-484F-B423-C0D7CB5524E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254" y="1387"/>
                          <a:ext cx="1101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000000"/>
                            </a:gs>
                            <a:gs pos="100000">
                              <a:srgbClr val="48BE67"/>
                            </a:gs>
                          </a:gsLst>
                          <a:lin ang="270000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38100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107" name="Oval 65">
                          <a:extLst>
                            <a:ext uri="{FF2B5EF4-FFF2-40B4-BE49-F238E27FC236}">
                              <a16:creationId xmlns:a16="http://schemas.microsoft.com/office/drawing/2014/main" id="{E4C7411B-64C1-42B1-9A9F-3DD65A4F381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334" y="1387"/>
                          <a:ext cx="1097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6EAC1C">
                                <a:gamma/>
                                <a:shade val="54118"/>
                                <a:invGamma/>
                              </a:srgbClr>
                            </a:gs>
                            <a:gs pos="50000">
                              <a:srgbClr val="6EAC1C"/>
                            </a:gs>
                            <a:gs pos="100000">
                              <a:srgbClr val="6EAC1C">
                                <a:gamma/>
                                <a:shade val="54118"/>
                                <a:invGamma/>
                              </a:srgbClr>
                            </a:gs>
                          </a:gsLst>
                          <a:lin ang="18900000" scaled="1"/>
                        </a:gradFill>
                        <a:ln w="38100" algn="ctr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108" name="Oval 66">
                          <a:extLst>
                            <a:ext uri="{FF2B5EF4-FFF2-40B4-BE49-F238E27FC236}">
                              <a16:creationId xmlns:a16="http://schemas.microsoft.com/office/drawing/2014/main" id="{023A7AC4-3604-467F-AA27-A70472449ED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337" y="1387"/>
                          <a:ext cx="1096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48BE67"/>
                            </a:gs>
                            <a:gs pos="100000">
                              <a:srgbClr val="235C32"/>
                            </a:gs>
                          </a:gsLst>
                          <a:lin ang="270000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38100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2" name="Group 67">
                        <a:extLst>
                          <a:ext uri="{FF2B5EF4-FFF2-40B4-BE49-F238E27FC236}">
                            <a16:creationId xmlns:a16="http://schemas.microsoft.com/office/drawing/2014/main" id="{9F12B388-29CF-4218-9435-2D179FF81AB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686460" y="3805439"/>
                        <a:ext cx="381000" cy="519245"/>
                        <a:chOff x="2078" y="1387"/>
                        <a:chExt cx="1615" cy="2201"/>
                      </a:xfrm>
                    </p:grpSpPr>
                    <p:sp>
                      <p:nvSpPr>
                        <p:cNvPr id="97" name="Oval 68">
                          <a:extLst>
                            <a:ext uri="{FF2B5EF4-FFF2-40B4-BE49-F238E27FC236}">
                              <a16:creationId xmlns:a16="http://schemas.microsoft.com/office/drawing/2014/main" id="{DB109712-00DE-463C-9A73-8A43D94224E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078" y="1680"/>
                          <a:ext cx="1615" cy="1615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767676"/>
                            </a:gs>
                            <a:gs pos="50000">
                              <a:srgbClr val="FFFFFF"/>
                            </a:gs>
                            <a:gs pos="100000">
                              <a:srgbClr val="767676"/>
                            </a:gs>
                          </a:gsLst>
                          <a:lin ang="540000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57150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98" name="Oval 69">
                          <a:extLst>
                            <a:ext uri="{FF2B5EF4-FFF2-40B4-BE49-F238E27FC236}">
                              <a16:creationId xmlns:a16="http://schemas.microsoft.com/office/drawing/2014/main" id="{04D7C308-1C02-4C69-90F3-E0FAC8239B8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170" y="1771"/>
                          <a:ext cx="1430" cy="143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A2A2A2"/>
                            </a:gs>
                            <a:gs pos="50000">
                              <a:srgbClr val="FFFFFF"/>
                            </a:gs>
                            <a:gs pos="100000">
                              <a:srgbClr val="A2A2A2"/>
                            </a:gs>
                          </a:gsLst>
                          <a:lin ang="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99" name="Oval 70">
                          <a:extLst>
                            <a:ext uri="{FF2B5EF4-FFF2-40B4-BE49-F238E27FC236}">
                              <a16:creationId xmlns:a16="http://schemas.microsoft.com/office/drawing/2014/main" id="{E96C904B-99E7-474D-A77F-5E5488F74D2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253" y="1387"/>
                          <a:ext cx="1101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6EAC1C">
                                <a:gamma/>
                                <a:tint val="0"/>
                                <a:invGamma/>
                              </a:srgbClr>
                            </a:gs>
                            <a:gs pos="50000">
                              <a:srgbClr val="6EAC1C"/>
                            </a:gs>
                            <a:gs pos="100000">
                              <a:srgbClr val="6EAC1C">
                                <a:gamma/>
                                <a:tint val="0"/>
                                <a:invGamma/>
                              </a:srgbClr>
                            </a:gs>
                          </a:gsLst>
                          <a:lin ang="2700000" scaled="1"/>
                        </a:gradFill>
                        <a:ln w="38100" algn="ctr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100" name="Oval 71">
                          <a:extLst>
                            <a:ext uri="{FF2B5EF4-FFF2-40B4-BE49-F238E27FC236}">
                              <a16:creationId xmlns:a16="http://schemas.microsoft.com/office/drawing/2014/main" id="{A3FB6D7E-FAD9-4C08-B82F-27B2766D334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254" y="1387"/>
                          <a:ext cx="1101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21B3E1"/>
                            </a:gs>
                            <a:gs pos="100000">
                              <a:srgbClr val="0F5368"/>
                            </a:gs>
                          </a:gsLst>
                          <a:lin ang="540000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38100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101" name="Oval 72">
                          <a:extLst>
                            <a:ext uri="{FF2B5EF4-FFF2-40B4-BE49-F238E27FC236}">
                              <a16:creationId xmlns:a16="http://schemas.microsoft.com/office/drawing/2014/main" id="{DFCFA460-2F04-4122-A5A1-57977C5CE6B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334" y="1387"/>
                          <a:ext cx="1097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6EAC1C">
                                <a:gamma/>
                                <a:shade val="54118"/>
                                <a:invGamma/>
                              </a:srgbClr>
                            </a:gs>
                            <a:gs pos="50000">
                              <a:srgbClr val="6EAC1C"/>
                            </a:gs>
                            <a:gs pos="100000">
                              <a:srgbClr val="6EAC1C">
                                <a:gamma/>
                                <a:shade val="54118"/>
                                <a:invGamma/>
                              </a:srgbClr>
                            </a:gs>
                          </a:gsLst>
                          <a:lin ang="18900000" scaled="1"/>
                        </a:gradFill>
                        <a:ln w="38100" algn="ctr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102" name="Oval 73">
                          <a:extLst>
                            <a:ext uri="{FF2B5EF4-FFF2-40B4-BE49-F238E27FC236}">
                              <a16:creationId xmlns:a16="http://schemas.microsoft.com/office/drawing/2014/main" id="{14C192B7-03E6-4D88-85A3-E64C5956DC7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337" y="1387"/>
                          <a:ext cx="1096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21B3E1"/>
                            </a:gs>
                            <a:gs pos="100000">
                              <a:srgbClr val="10576D"/>
                            </a:gs>
                          </a:gsLst>
                          <a:lin ang="270000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38100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3" name="Group 74">
                        <a:extLst>
                          <a:ext uri="{FF2B5EF4-FFF2-40B4-BE49-F238E27FC236}">
                            <a16:creationId xmlns:a16="http://schemas.microsoft.com/office/drawing/2014/main" id="{B3D1E26D-CC8B-40B7-986E-5F72E676244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80934" y="4753109"/>
                        <a:ext cx="391616" cy="553689"/>
                        <a:chOff x="566" y="1027"/>
                        <a:chExt cx="1660" cy="2347"/>
                      </a:xfrm>
                    </p:grpSpPr>
                    <p:sp>
                      <p:nvSpPr>
                        <p:cNvPr id="91" name="Oval 75">
                          <a:extLst>
                            <a:ext uri="{FF2B5EF4-FFF2-40B4-BE49-F238E27FC236}">
                              <a16:creationId xmlns:a16="http://schemas.microsoft.com/office/drawing/2014/main" id="{3D5FF0B4-EC33-4C06-B5AD-4FF863EE050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611" y="1289"/>
                          <a:ext cx="1615" cy="1615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767676"/>
                            </a:gs>
                            <a:gs pos="50000">
                              <a:srgbClr val="FFFFFF"/>
                            </a:gs>
                            <a:gs pos="100000">
                              <a:srgbClr val="767676"/>
                            </a:gs>
                          </a:gsLst>
                          <a:lin ang="540000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57150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92" name="Oval 76">
                          <a:extLst>
                            <a:ext uri="{FF2B5EF4-FFF2-40B4-BE49-F238E27FC236}">
                              <a16:creationId xmlns:a16="http://schemas.microsoft.com/office/drawing/2014/main" id="{41E1A3BC-6BAB-4B28-B234-3B7B51CD4C1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66" y="1587"/>
                          <a:ext cx="1430" cy="143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A2A2A2"/>
                            </a:gs>
                            <a:gs pos="50000">
                              <a:srgbClr val="FFFFFF"/>
                            </a:gs>
                            <a:gs pos="100000">
                              <a:srgbClr val="A2A2A2"/>
                            </a:gs>
                          </a:gsLst>
                          <a:lin ang="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93" name="Oval 77">
                          <a:extLst>
                            <a:ext uri="{FF2B5EF4-FFF2-40B4-BE49-F238E27FC236}">
                              <a16:creationId xmlns:a16="http://schemas.microsoft.com/office/drawing/2014/main" id="{0FBE073E-C749-4728-B138-8B025375BDD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730" y="1139"/>
                          <a:ext cx="1101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6EAC1C">
                                <a:gamma/>
                                <a:tint val="0"/>
                                <a:invGamma/>
                              </a:srgbClr>
                            </a:gs>
                            <a:gs pos="50000">
                              <a:srgbClr val="6EAC1C"/>
                            </a:gs>
                            <a:gs pos="100000">
                              <a:srgbClr val="6EAC1C">
                                <a:gamma/>
                                <a:tint val="0"/>
                                <a:invGamma/>
                              </a:srgbClr>
                            </a:gs>
                          </a:gsLst>
                          <a:lin ang="2700000" scaled="1"/>
                        </a:gradFill>
                        <a:ln w="38100" algn="ctr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94" name="Oval 78">
                          <a:extLst>
                            <a:ext uri="{FF2B5EF4-FFF2-40B4-BE49-F238E27FC236}">
                              <a16:creationId xmlns:a16="http://schemas.microsoft.com/office/drawing/2014/main" id="{0F830DB7-341C-41E0-A293-13A593514A9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998" y="1173"/>
                          <a:ext cx="1101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000000"/>
                            </a:gs>
                            <a:gs pos="100000">
                              <a:srgbClr val="8D67E1"/>
                            </a:gs>
                          </a:gsLst>
                          <a:lin ang="270000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38100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95" name="Oval 79">
                          <a:extLst>
                            <a:ext uri="{FF2B5EF4-FFF2-40B4-BE49-F238E27FC236}">
                              <a16:creationId xmlns:a16="http://schemas.microsoft.com/office/drawing/2014/main" id="{A3923E9C-6D3C-4F07-9FA3-4A1C0018EAC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919" y="1027"/>
                          <a:ext cx="1097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6EAC1C">
                                <a:gamma/>
                                <a:shade val="54118"/>
                                <a:invGamma/>
                              </a:srgbClr>
                            </a:gs>
                            <a:gs pos="50000">
                              <a:srgbClr val="6EAC1C"/>
                            </a:gs>
                            <a:gs pos="100000">
                              <a:srgbClr val="6EAC1C">
                                <a:gamma/>
                                <a:shade val="54118"/>
                                <a:invGamma/>
                              </a:srgbClr>
                            </a:gs>
                          </a:gsLst>
                          <a:lin ang="18900000" scaled="1"/>
                        </a:gradFill>
                        <a:ln w="38100" algn="ctr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  <p:sp>
                      <p:nvSpPr>
                        <p:cNvPr id="96" name="Oval 80">
                          <a:extLst>
                            <a:ext uri="{FF2B5EF4-FFF2-40B4-BE49-F238E27FC236}">
                              <a16:creationId xmlns:a16="http://schemas.microsoft.com/office/drawing/2014/main" id="{495AE773-6FE0-4E2F-9A7D-1128134ABCA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818" y="1173"/>
                          <a:ext cx="1096" cy="2201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8D67E1"/>
                            </a:gs>
                            <a:gs pos="100000">
                              <a:srgbClr val="45326D"/>
                            </a:gs>
                          </a:gsLst>
                          <a:lin ang="270000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38100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ahoma" pitchFamily="34" charset="0"/>
                            <a:ea typeface="+mn-ea"/>
                            <a:cs typeface="Arial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5D020870-14A0-4D1A-86AB-6DEDB80E3B54}"/>
                      </a:ext>
                    </a:extLst>
                  </p:cNvPr>
                  <p:cNvSpPr/>
                  <p:nvPr/>
                </p:nvSpPr>
                <p:spPr>
                  <a:xfrm>
                    <a:off x="4123538" y="2749590"/>
                    <a:ext cx="6521395" cy="4308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>
                        <a:tab pos="228600" algn="l"/>
                      </a:tabLst>
                      <a:defRPr/>
                    </a:pPr>
                    <a:r>
                      <a:rPr kumimoji="0" lang="en-US" sz="22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a:t>Hoạt</a:t>
                    </a:r>
                    <a: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a:t> </a:t>
                    </a:r>
                    <a:r>
                      <a:rPr kumimoji="0" lang="en-US" sz="22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a:t>động</a:t>
                    </a:r>
                    <a: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a:t> </a:t>
                    </a:r>
                    <a:r>
                      <a:rPr kumimoji="0" lang="en-US" sz="2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rPr>
                      <a:t>KHÁM PHÁ</a:t>
                    </a:r>
                    <a:endParaRPr kumimoji="0" lang="vi-VN" sz="2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itchFamily="18" charset="0"/>
                      <a:ea typeface="Calibri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E1CBEE1-30AB-4566-B6B3-17B998009E74}"/>
                  </a:ext>
                </a:extLst>
              </p:cNvPr>
              <p:cNvSpPr/>
              <p:nvPr/>
            </p:nvSpPr>
            <p:spPr>
              <a:xfrm>
                <a:off x="4227492" y="3792215"/>
                <a:ext cx="6313488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228600" algn="l"/>
                  </a:tabLst>
                  <a:defRPr/>
                </a:pP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rPr>
                  <a:t>Hoạt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rPr>
                  <a:t>động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kumimoji="0" lang="en-US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rPr>
                  <a:t>LUYỆN TẬP</a:t>
                </a:r>
                <a:endParaRPr kumimoji="0" lang="vi-V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endParaRPr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008789B-DD0E-4C51-BC06-9E3F8B68CD25}"/>
                </a:ext>
              </a:extLst>
            </p:cNvPr>
            <p:cNvSpPr/>
            <p:nvPr/>
          </p:nvSpPr>
          <p:spPr>
            <a:xfrm>
              <a:off x="3915857" y="4875938"/>
              <a:ext cx="643249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28600" algn="l"/>
                </a:tabLst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Hoạt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động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VẬN DỤNG</a:t>
              </a:r>
              <a:endPara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032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id="{2B39087C-F054-4BED-A0C3-06276D45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67" y="0"/>
            <a:ext cx="11726333" cy="4380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lang="en-VI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BA18B73-595E-4407-B889-2060679624A4}"/>
              </a:ext>
            </a:extLst>
          </p:cNvPr>
          <p:cNvGrpSpPr/>
          <p:nvPr/>
        </p:nvGrpSpPr>
        <p:grpSpPr>
          <a:xfrm>
            <a:off x="9347199" y="1392554"/>
            <a:ext cx="2709333" cy="4322446"/>
            <a:chOff x="9167245" y="943821"/>
            <a:chExt cx="2351314" cy="4322446"/>
          </a:xfrm>
        </p:grpSpPr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5CB1A7CF-28C2-4E79-BA89-05933A206520}"/>
                </a:ext>
              </a:extLst>
            </p:cNvPr>
            <p:cNvSpPr/>
            <p:nvPr/>
          </p:nvSpPr>
          <p:spPr>
            <a:xfrm>
              <a:off x="9167245" y="943821"/>
              <a:ext cx="2351314" cy="763675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tiếng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endParaRPr kumimoji="0" lang="en-VI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BABAE67B-E9CE-4BF9-9753-32B3E94E96E1}"/>
                </a:ext>
              </a:extLst>
            </p:cNvPr>
            <p:cNvSpPr/>
            <p:nvPr/>
          </p:nvSpPr>
          <p:spPr>
            <a:xfrm>
              <a:off x="9167245" y="2484781"/>
              <a:ext cx="2351314" cy="763675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endParaRPr kumimoji="0" lang="en-VI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28FD852B-02EA-4F1E-98D7-D6F1AED753FB}"/>
                </a:ext>
              </a:extLst>
            </p:cNvPr>
            <p:cNvSpPr/>
            <p:nvPr/>
          </p:nvSpPr>
          <p:spPr>
            <a:xfrm>
              <a:off x="9167245" y="4034890"/>
              <a:ext cx="2351314" cy="1231377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/HTL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diễn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củng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nâng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endParaRPr kumimoji="0" lang="en-VI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Mũi tên: Xuống 10">
              <a:extLst>
                <a:ext uri="{FF2B5EF4-FFF2-40B4-BE49-F238E27FC236}">
                  <a16:creationId xmlns:a16="http://schemas.microsoft.com/office/drawing/2014/main" id="{60C3FFF7-32E4-4BD4-96A7-1FEF57A9AAEF}"/>
                </a:ext>
              </a:extLst>
            </p:cNvPr>
            <p:cNvSpPr/>
            <p:nvPr/>
          </p:nvSpPr>
          <p:spPr>
            <a:xfrm>
              <a:off x="10079515" y="1838739"/>
              <a:ext cx="526774" cy="477078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Mũi tên: Xuống 11">
              <a:extLst>
                <a:ext uri="{FF2B5EF4-FFF2-40B4-BE49-F238E27FC236}">
                  <a16:creationId xmlns:a16="http://schemas.microsoft.com/office/drawing/2014/main" id="{97C0684D-C19E-4C09-994B-71CCDF243E88}"/>
                </a:ext>
              </a:extLst>
            </p:cNvPr>
            <p:cNvSpPr/>
            <p:nvPr/>
          </p:nvSpPr>
          <p:spPr>
            <a:xfrm>
              <a:off x="10079515" y="3403134"/>
              <a:ext cx="526774" cy="477078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078656-5084-4A65-9346-4574BE1569D8}"/>
              </a:ext>
            </a:extLst>
          </p:cNvPr>
          <p:cNvGrpSpPr/>
          <p:nvPr/>
        </p:nvGrpSpPr>
        <p:grpSpPr>
          <a:xfrm>
            <a:off x="0" y="436818"/>
            <a:ext cx="9084676" cy="6421182"/>
            <a:chOff x="0" y="436818"/>
            <a:chExt cx="9084676" cy="64211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F8A10B-3FDB-4551-AD82-CDBC9F00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36818"/>
              <a:ext cx="4542338" cy="642118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432410-8C44-45CB-9013-8D07ADF2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2338" y="436818"/>
              <a:ext cx="4542338" cy="6412712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477726F-ED4E-4B2B-BAE5-3C049F221D76}"/>
              </a:ext>
            </a:extLst>
          </p:cNvPr>
          <p:cNvSpPr/>
          <p:nvPr/>
        </p:nvSpPr>
        <p:spPr>
          <a:xfrm>
            <a:off x="9292485" y="306647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4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42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id="{17388586-1EAB-5E60-6F83-283441EFB94D}"/>
              </a:ext>
            </a:extLst>
          </p:cNvPr>
          <p:cNvGraphicFramePr/>
          <p:nvPr/>
        </p:nvGraphicFramePr>
        <p:xfrm>
          <a:off x="1" y="219041"/>
          <a:ext cx="12191999" cy="6888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êu đề 1">
            <a:extLst>
              <a:ext uri="{FF2B5EF4-FFF2-40B4-BE49-F238E27FC236}">
                <a16:creationId xmlns:a16="http://schemas.microsoft.com/office/drawing/2014/main" id="{B2DEC1CE-D7BC-4E37-B4BB-4CA5518D3E19}"/>
              </a:ext>
            </a:extLst>
          </p:cNvPr>
          <p:cNvSpPr txBox="1">
            <a:spLocks/>
          </p:cNvSpPr>
          <p:nvPr/>
        </p:nvSpPr>
        <p:spPr>
          <a:xfrm>
            <a:off x="232833" y="219041"/>
            <a:ext cx="11726333" cy="438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kumimoji="0" lang="en-VI" sz="2400" b="1" i="0" u="none" strike="noStrike" kern="0" cap="none" spc="0" normalizeH="0" baseline="0" noProof="0" dirty="0">
              <a:ln>
                <a:noFill/>
              </a:ln>
              <a:solidFill>
                <a:srgbClr val="1F601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90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id="{C8A9B2C0-4E54-5B59-5140-65A20069C457}"/>
              </a:ext>
            </a:extLst>
          </p:cNvPr>
          <p:cNvGraphicFramePr/>
          <p:nvPr/>
        </p:nvGraphicFramePr>
        <p:xfrm>
          <a:off x="3076785" y="1530048"/>
          <a:ext cx="8128000" cy="4690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êu đề 1">
            <a:extLst>
              <a:ext uri="{FF2B5EF4-FFF2-40B4-BE49-F238E27FC236}">
                <a16:creationId xmlns:a16="http://schemas.microsoft.com/office/drawing/2014/main" id="{3A76441F-0E38-4A6F-A71F-624B3FA3E724}"/>
              </a:ext>
            </a:extLst>
          </p:cNvPr>
          <p:cNvSpPr txBox="1">
            <a:spLocks/>
          </p:cNvSpPr>
          <p:nvPr/>
        </p:nvSpPr>
        <p:spPr>
          <a:xfrm>
            <a:off x="-1511466" y="107900"/>
            <a:ext cx="11726333" cy="438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kumimoji="0" lang="en-VI" sz="2400" b="1" i="0" u="none" strike="noStrike" kern="0" cap="none" spc="0" normalizeH="0" baseline="0" noProof="0" dirty="0">
              <a:ln>
                <a:noFill/>
              </a:ln>
              <a:solidFill>
                <a:srgbClr val="1F601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320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1">
            <a:extLst>
              <a:ext uri="{FF2B5EF4-FFF2-40B4-BE49-F238E27FC236}">
                <a16:creationId xmlns:a16="http://schemas.microsoft.com/office/drawing/2014/main" id="{5DC5539D-DE68-47F0-9654-9D4725DE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67" y="0"/>
            <a:ext cx="11726333" cy="4380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lang="en-VI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DCF2B9-8B97-405D-9643-EB812C34C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089"/>
            <a:ext cx="5922217" cy="6387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7D682-DB5F-4C3B-9DA7-F770B3E69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015" y="2726267"/>
            <a:ext cx="6223972" cy="413173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71EA69-3BDF-450A-BEA6-E327C70ED569}"/>
              </a:ext>
            </a:extLst>
          </p:cNvPr>
          <p:cNvSpPr/>
          <p:nvPr/>
        </p:nvSpPr>
        <p:spPr>
          <a:xfrm>
            <a:off x="10600753" y="438083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144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1">
            <a:extLst>
              <a:ext uri="{FF2B5EF4-FFF2-40B4-BE49-F238E27FC236}">
                <a16:creationId xmlns:a16="http://schemas.microsoft.com/office/drawing/2014/main" id="{5DC5539D-DE68-47F0-9654-9D4725DE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67" y="0"/>
            <a:ext cx="11726333" cy="4380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lang="en-VI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CE575C-A945-454F-B381-01181643C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4267"/>
            <a:ext cx="6264822" cy="4893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3FD7CC-64AA-4DB2-BA7C-687D6FFF9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545211"/>
            <a:ext cx="5994400" cy="62660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60983B-78AD-4E65-96D2-BCE2FFB83965}"/>
              </a:ext>
            </a:extLst>
          </p:cNvPr>
          <p:cNvSpPr/>
          <p:nvPr/>
        </p:nvSpPr>
        <p:spPr>
          <a:xfrm>
            <a:off x="300885" y="545211"/>
            <a:ext cx="1409380" cy="5200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LID4096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823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480</Words>
  <Application>Microsoft Office PowerPoint</Application>
  <PresentationFormat>Widescreen</PresentationFormat>
  <Paragraphs>84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Office 主题​​</vt:lpstr>
      <vt:lpstr>1_Office Theme</vt:lpstr>
      <vt:lpstr>Chủ đề Office</vt:lpstr>
      <vt:lpstr>PowerPoint Presentation</vt:lpstr>
      <vt:lpstr>PowerPoint Presentation</vt:lpstr>
      <vt:lpstr>SUY NGẪM</vt:lpstr>
      <vt:lpstr>QUY TRÌNH DẠY HỌC</vt:lpstr>
      <vt:lpstr>MINH HOẠ DẠY HỌC PHÁT TRIỂN NĂNG LỰC – DẠY ĐỌC</vt:lpstr>
      <vt:lpstr>PowerPoint Presentation</vt:lpstr>
      <vt:lpstr>PowerPoint Presentation</vt:lpstr>
      <vt:lpstr>MINH HOẠ DẠY HỌC PHÁT TRIỂN NĂNG LỰC – DẠY ĐỌC</vt:lpstr>
      <vt:lpstr>MINH HOẠ DẠY HỌC PHÁT TRIỂN NĂNG LỰC – DẠY ĐỌC</vt:lpstr>
      <vt:lpstr>MINH HOẠ DẠY HỌC PHÁT TRIỂN NĂNG LỰC – DẠY ĐỌC</vt:lpstr>
      <vt:lpstr>MINH HOẠ DẠY HỌC PHÁT TRIỂN NĂNG LỰC – DẠY ĐỌC</vt:lpstr>
      <vt:lpstr>MINH HOẠ DẠY HỌC PHÁT TRIỂN NĂNG LỰC – DẠY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MINH HOẠ DẠY HỌC PHÁT TRIỂN NĂNG LỰC – DẠY ĐỌC</vt:lpstr>
      <vt:lpstr>MINH HOẠ DẠY HỌC PHÁT TRIỂN NĂNG LỰC – DẠY ĐỌC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 Ly Trịnh</dc:creator>
  <cp:lastModifiedBy>Cam Ly Trịnh</cp:lastModifiedBy>
  <cp:revision>12</cp:revision>
  <dcterms:created xsi:type="dcterms:W3CDTF">2021-04-19T14:29:53Z</dcterms:created>
  <dcterms:modified xsi:type="dcterms:W3CDTF">2023-08-11T03:06:17Z</dcterms:modified>
</cp:coreProperties>
</file>